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img" ContentType="image/pn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76" r:id="rId6"/>
    <p:sldId id="274" r:id="rId7"/>
    <p:sldId id="275" r:id="rId8"/>
    <p:sldId id="268" r:id="rId9"/>
    <p:sldId id="260" r:id="rId10"/>
    <p:sldId id="259" r:id="rId11"/>
    <p:sldId id="264" r:id="rId12"/>
    <p:sldId id="261" r:id="rId13"/>
  </p:sldIdLst>
  <p:sldSz cx="12192000" cy="6858000"/>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AAFE22"/>
    <a:srgbClr val="60DB03"/>
    <a:srgbClr val="FFDF79"/>
    <a:srgbClr val="FFABAB"/>
    <a:srgbClr val="FFFF1D"/>
    <a:srgbClr val="0EE2E2"/>
    <a:srgbClr val="FF99FF"/>
    <a:srgbClr val="FF0000"/>
    <a:srgbClr val="A3D8FF"/>
    <a:srgbClr val="FFC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962" autoAdjust="0"/>
    <p:restoredTop sz="94660"/>
  </p:normalViewPr>
  <p:slideViewPr>
    <p:cSldViewPr snapToGrid="0">
      <p:cViewPr varScale="1">
        <p:scale>
          <a:sx n="50" d="100"/>
          <a:sy n="50" d="100"/>
        </p:scale>
        <p:origin x="90" y="42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microsoft.com/office/2016/11/relationships/changesInfo" Target="changesInfos/changesInfo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Laurent Demers" userId="40a9f2b2-1a70-4f74-8761-bfab1e03baf3" providerId="ADAL" clId="{7C8068B8-2986-479C-89E3-29BA7F1DC71A}"/>
    <pc:docChg chg="undo custSel addSld modSld sldOrd">
      <pc:chgData name="Laurent Demers" userId="40a9f2b2-1a70-4f74-8761-bfab1e03baf3" providerId="ADAL" clId="{7C8068B8-2986-479C-89E3-29BA7F1DC71A}" dt="2021-05-13T18:46:05.315" v="769"/>
      <pc:docMkLst>
        <pc:docMk/>
      </pc:docMkLst>
      <pc:sldChg chg="addSp delSp modSp ord">
        <pc:chgData name="Laurent Demers" userId="40a9f2b2-1a70-4f74-8761-bfab1e03baf3" providerId="ADAL" clId="{7C8068B8-2986-479C-89E3-29BA7F1DC71A}" dt="2021-05-12T17:50:08.310" v="709"/>
        <pc:sldMkLst>
          <pc:docMk/>
          <pc:sldMk cId="342715629" sldId="260"/>
        </pc:sldMkLst>
        <pc:spChg chg="add mod">
          <ac:chgData name="Laurent Demers" userId="40a9f2b2-1a70-4f74-8761-bfab1e03baf3" providerId="ADAL" clId="{7C8068B8-2986-479C-89E3-29BA7F1DC71A}" dt="2021-04-01T15:38:11.964" v="284" actId="1076"/>
          <ac:spMkLst>
            <pc:docMk/>
            <pc:sldMk cId="342715629" sldId="260"/>
            <ac:spMk id="8" creationId="{CF9DE484-553F-4598-AED6-79F8F7C845F6}"/>
          </ac:spMkLst>
        </pc:spChg>
        <pc:picChg chg="add mod">
          <ac:chgData name="Laurent Demers" userId="40a9f2b2-1a70-4f74-8761-bfab1e03baf3" providerId="ADAL" clId="{7C8068B8-2986-479C-89E3-29BA7F1DC71A}" dt="2021-04-01T15:37:26.411" v="280" actId="1076"/>
          <ac:picMkLst>
            <pc:docMk/>
            <pc:sldMk cId="342715629" sldId="260"/>
            <ac:picMk id="5" creationId="{DB860D4E-7709-4204-BA4D-170D49E13366}"/>
          </ac:picMkLst>
        </pc:picChg>
        <pc:picChg chg="add del mod">
          <ac:chgData name="Laurent Demers" userId="40a9f2b2-1a70-4f74-8761-bfab1e03baf3" providerId="ADAL" clId="{7C8068B8-2986-479C-89E3-29BA7F1DC71A}" dt="2021-04-01T15:37:54.129" v="282" actId="478"/>
          <ac:picMkLst>
            <pc:docMk/>
            <pc:sldMk cId="342715629" sldId="260"/>
            <ac:picMk id="7" creationId="{EF72ED7E-16DB-4717-BEBB-6BD52314E0E0}"/>
          </ac:picMkLst>
        </pc:picChg>
      </pc:sldChg>
      <pc:sldChg chg="addSp delSp modSp modAnim">
        <pc:chgData name="Laurent Demers" userId="40a9f2b2-1a70-4f74-8761-bfab1e03baf3" providerId="ADAL" clId="{7C8068B8-2986-479C-89E3-29BA7F1DC71A}" dt="2021-05-13T18:46:05.315" v="769"/>
        <pc:sldMkLst>
          <pc:docMk/>
          <pc:sldMk cId="481293352" sldId="261"/>
        </pc:sldMkLst>
        <pc:spChg chg="mod">
          <ac:chgData name="Laurent Demers" userId="40a9f2b2-1a70-4f74-8761-bfab1e03baf3" providerId="ADAL" clId="{7C8068B8-2986-479C-89E3-29BA7F1DC71A}" dt="2021-04-01T13:45:12.531" v="122" actId="1076"/>
          <ac:spMkLst>
            <pc:docMk/>
            <pc:sldMk cId="481293352" sldId="261"/>
            <ac:spMk id="2" creationId="{00000000-0000-0000-0000-000000000000}"/>
          </ac:spMkLst>
        </pc:spChg>
        <pc:spChg chg="mod">
          <ac:chgData name="Laurent Demers" userId="40a9f2b2-1a70-4f74-8761-bfab1e03baf3" providerId="ADAL" clId="{7C8068B8-2986-479C-89E3-29BA7F1DC71A}" dt="2021-04-01T14:24:40.683" v="272" actId="1076"/>
          <ac:spMkLst>
            <pc:docMk/>
            <pc:sldMk cId="481293352" sldId="261"/>
            <ac:spMk id="9" creationId="{B10ECB3E-64D1-475F-B3D0-ABD50AFE970C}"/>
          </ac:spMkLst>
        </pc:spChg>
        <pc:spChg chg="mod topLvl">
          <ac:chgData name="Laurent Demers" userId="40a9f2b2-1a70-4f74-8761-bfab1e03baf3" providerId="ADAL" clId="{7C8068B8-2986-479C-89E3-29BA7F1DC71A}" dt="2021-05-13T18:41:19.326" v="710" actId="1076"/>
          <ac:spMkLst>
            <pc:docMk/>
            <pc:sldMk cId="481293352" sldId="261"/>
            <ac:spMk id="18" creationId="{00000000-0000-0000-0000-000000000000}"/>
          </ac:spMkLst>
        </pc:spChg>
        <pc:spChg chg="mod ord topLvl">
          <ac:chgData name="Laurent Demers" userId="40a9f2b2-1a70-4f74-8761-bfab1e03baf3" providerId="ADAL" clId="{7C8068B8-2986-479C-89E3-29BA7F1DC71A}" dt="2021-04-01T13:59:56.791" v="256" actId="164"/>
          <ac:spMkLst>
            <pc:docMk/>
            <pc:sldMk cId="481293352" sldId="261"/>
            <ac:spMk id="20" creationId="{1CD7C4BE-BDC5-4C68-A19B-8404D968F16A}"/>
          </ac:spMkLst>
        </pc:spChg>
        <pc:spChg chg="mod">
          <ac:chgData name="Laurent Demers" userId="40a9f2b2-1a70-4f74-8761-bfab1e03baf3" providerId="ADAL" clId="{7C8068B8-2986-479C-89E3-29BA7F1DC71A}" dt="2021-04-01T13:20:21.397" v="55" actId="1076"/>
          <ac:spMkLst>
            <pc:docMk/>
            <pc:sldMk cId="481293352" sldId="261"/>
            <ac:spMk id="41" creationId="{5A313C5D-D325-462E-97AA-2C2227F5FD1C}"/>
          </ac:spMkLst>
        </pc:spChg>
        <pc:spChg chg="mod">
          <ac:chgData name="Laurent Demers" userId="40a9f2b2-1a70-4f74-8761-bfab1e03baf3" providerId="ADAL" clId="{7C8068B8-2986-479C-89E3-29BA7F1DC71A}" dt="2021-04-01T14:25:34.379" v="275" actId="14100"/>
          <ac:spMkLst>
            <pc:docMk/>
            <pc:sldMk cId="481293352" sldId="261"/>
            <ac:spMk id="50" creationId="{2D6D1BA1-911F-46CD-91C7-4745B84826B1}"/>
          </ac:spMkLst>
        </pc:spChg>
        <pc:spChg chg="mod topLvl">
          <ac:chgData name="Laurent Demers" userId="40a9f2b2-1a70-4f74-8761-bfab1e03baf3" providerId="ADAL" clId="{7C8068B8-2986-479C-89E3-29BA7F1DC71A}" dt="2021-04-01T14:25:40.330" v="276" actId="1076"/>
          <ac:spMkLst>
            <pc:docMk/>
            <pc:sldMk cId="481293352" sldId="261"/>
            <ac:spMk id="55" creationId="{AEC5F121-F49F-4C5D-8736-8D13BC317052}"/>
          </ac:spMkLst>
        </pc:spChg>
        <pc:spChg chg="mod">
          <ac:chgData name="Laurent Demers" userId="40a9f2b2-1a70-4f74-8761-bfab1e03baf3" providerId="ADAL" clId="{7C8068B8-2986-479C-89E3-29BA7F1DC71A}" dt="2021-04-01T13:26:28.913" v="87" actId="1076"/>
          <ac:spMkLst>
            <pc:docMk/>
            <pc:sldMk cId="481293352" sldId="261"/>
            <ac:spMk id="56" creationId="{7ADE7A6F-3E6A-4F87-8646-EFC3FBDD35E3}"/>
          </ac:spMkLst>
        </pc:spChg>
        <pc:spChg chg="mod">
          <ac:chgData name="Laurent Demers" userId="40a9f2b2-1a70-4f74-8761-bfab1e03baf3" providerId="ADAL" clId="{7C8068B8-2986-479C-89E3-29BA7F1DC71A}" dt="2021-04-01T14:01:28.516" v="268" actId="1076"/>
          <ac:spMkLst>
            <pc:docMk/>
            <pc:sldMk cId="481293352" sldId="261"/>
            <ac:spMk id="57" creationId="{8587F83F-0C0D-4C23-8B30-EF79B01314CD}"/>
          </ac:spMkLst>
        </pc:spChg>
        <pc:spChg chg="mod">
          <ac:chgData name="Laurent Demers" userId="40a9f2b2-1a70-4f74-8761-bfab1e03baf3" providerId="ADAL" clId="{7C8068B8-2986-479C-89E3-29BA7F1DC71A}" dt="2021-04-01T13:26:46.189" v="89" actId="1076"/>
          <ac:spMkLst>
            <pc:docMk/>
            <pc:sldMk cId="481293352" sldId="261"/>
            <ac:spMk id="59" creationId="{923C3D35-D4A7-4942-A1C9-098A100F841B}"/>
          </ac:spMkLst>
        </pc:spChg>
        <pc:spChg chg="mod">
          <ac:chgData name="Laurent Demers" userId="40a9f2b2-1a70-4f74-8761-bfab1e03baf3" providerId="ADAL" clId="{7C8068B8-2986-479C-89E3-29BA7F1DC71A}" dt="2021-04-01T13:09:27.504" v="36" actId="164"/>
          <ac:spMkLst>
            <pc:docMk/>
            <pc:sldMk cId="481293352" sldId="261"/>
            <ac:spMk id="69" creationId="{3AD9DE1D-5267-417B-84BE-DBF6C5557D0A}"/>
          </ac:spMkLst>
        </pc:spChg>
        <pc:spChg chg="mod">
          <ac:chgData name="Laurent Demers" userId="40a9f2b2-1a70-4f74-8761-bfab1e03baf3" providerId="ADAL" clId="{7C8068B8-2986-479C-89E3-29BA7F1DC71A}" dt="2021-04-01T13:27:30.444" v="92" actId="1076"/>
          <ac:spMkLst>
            <pc:docMk/>
            <pc:sldMk cId="481293352" sldId="261"/>
            <ac:spMk id="72" creationId="{7DAAE4E2-AFAD-4257-8CCE-FECE6FF029A3}"/>
          </ac:spMkLst>
        </pc:spChg>
        <pc:spChg chg="mod">
          <ac:chgData name="Laurent Demers" userId="40a9f2b2-1a70-4f74-8761-bfab1e03baf3" providerId="ADAL" clId="{7C8068B8-2986-479C-89E3-29BA7F1DC71A}" dt="2021-05-13T18:45:17.075" v="735" actId="692"/>
          <ac:spMkLst>
            <pc:docMk/>
            <pc:sldMk cId="481293352" sldId="261"/>
            <ac:spMk id="73" creationId="{78623727-45F6-4BAA-B458-0EB563B82665}"/>
          </ac:spMkLst>
        </pc:spChg>
        <pc:spChg chg="mod">
          <ac:chgData name="Laurent Demers" userId="40a9f2b2-1a70-4f74-8761-bfab1e03baf3" providerId="ADAL" clId="{7C8068B8-2986-479C-89E3-29BA7F1DC71A}" dt="2021-04-01T14:22:50.857" v="270" actId="1076"/>
          <ac:spMkLst>
            <pc:docMk/>
            <pc:sldMk cId="481293352" sldId="261"/>
            <ac:spMk id="74" creationId="{DB1EABC2-DC07-4ECA-927C-E35C6FB08AF0}"/>
          </ac:spMkLst>
        </pc:spChg>
        <pc:spChg chg="mod ord topLvl">
          <ac:chgData name="Laurent Demers" userId="40a9f2b2-1a70-4f74-8761-bfab1e03baf3" providerId="ADAL" clId="{7C8068B8-2986-479C-89E3-29BA7F1DC71A}" dt="2021-04-01T13:59:56.791" v="256" actId="164"/>
          <ac:spMkLst>
            <pc:docMk/>
            <pc:sldMk cId="481293352" sldId="261"/>
            <ac:spMk id="75" creationId="{A06B3532-0DC0-49E5-B85B-77D1DE669026}"/>
          </ac:spMkLst>
        </pc:spChg>
        <pc:spChg chg="mod ord">
          <ac:chgData name="Laurent Demers" userId="40a9f2b2-1a70-4f74-8761-bfab1e03baf3" providerId="ADAL" clId="{7C8068B8-2986-479C-89E3-29BA7F1DC71A}" dt="2021-04-01T13:59:56.791" v="256" actId="164"/>
          <ac:spMkLst>
            <pc:docMk/>
            <pc:sldMk cId="481293352" sldId="261"/>
            <ac:spMk id="76" creationId="{18AC8F8B-2789-4FB4-8AB0-13DACDB5C346}"/>
          </ac:spMkLst>
        </pc:spChg>
        <pc:spChg chg="mod ord topLvl">
          <ac:chgData name="Laurent Demers" userId="40a9f2b2-1a70-4f74-8761-bfab1e03baf3" providerId="ADAL" clId="{7C8068B8-2986-479C-89E3-29BA7F1DC71A}" dt="2021-04-01T14:00:17.254" v="259" actId="1076"/>
          <ac:spMkLst>
            <pc:docMk/>
            <pc:sldMk cId="481293352" sldId="261"/>
            <ac:spMk id="77" creationId="{5B3A754B-D300-422D-B5AE-147E7EEA95B3}"/>
          </ac:spMkLst>
        </pc:spChg>
        <pc:spChg chg="mod ord topLvl">
          <ac:chgData name="Laurent Demers" userId="40a9f2b2-1a70-4f74-8761-bfab1e03baf3" providerId="ADAL" clId="{7C8068B8-2986-479C-89E3-29BA7F1DC71A}" dt="2021-04-01T14:00:25.353" v="260" actId="1076"/>
          <ac:spMkLst>
            <pc:docMk/>
            <pc:sldMk cId="481293352" sldId="261"/>
            <ac:spMk id="78" creationId="{33885BF0-6A08-4ADC-B911-C502085EC8F3}"/>
          </ac:spMkLst>
        </pc:spChg>
        <pc:spChg chg="mod ord topLvl">
          <ac:chgData name="Laurent Demers" userId="40a9f2b2-1a70-4f74-8761-bfab1e03baf3" providerId="ADAL" clId="{7C8068B8-2986-479C-89E3-29BA7F1DC71A}" dt="2021-04-01T13:59:56.791" v="256" actId="164"/>
          <ac:spMkLst>
            <pc:docMk/>
            <pc:sldMk cId="481293352" sldId="261"/>
            <ac:spMk id="79" creationId="{9003B7DE-78ED-42DE-B94A-E685562F2468}"/>
          </ac:spMkLst>
        </pc:spChg>
        <pc:spChg chg="mod ord topLvl">
          <ac:chgData name="Laurent Demers" userId="40a9f2b2-1a70-4f74-8761-bfab1e03baf3" providerId="ADAL" clId="{7C8068B8-2986-479C-89E3-29BA7F1DC71A}" dt="2021-04-01T14:00:33.574" v="262" actId="1076"/>
          <ac:spMkLst>
            <pc:docMk/>
            <pc:sldMk cId="481293352" sldId="261"/>
            <ac:spMk id="80" creationId="{02325BF6-8D38-4FBD-900A-5E69B9C1E6ED}"/>
          </ac:spMkLst>
        </pc:spChg>
        <pc:spChg chg="mod ord topLvl">
          <ac:chgData name="Laurent Demers" userId="40a9f2b2-1a70-4f74-8761-bfab1e03baf3" providerId="ADAL" clId="{7C8068B8-2986-479C-89E3-29BA7F1DC71A}" dt="2021-04-01T14:00:29.686" v="261" actId="1076"/>
          <ac:spMkLst>
            <pc:docMk/>
            <pc:sldMk cId="481293352" sldId="261"/>
            <ac:spMk id="81" creationId="{EAAB464C-DBE1-43C8-8CC8-FB440EA7F407}"/>
          </ac:spMkLst>
        </pc:spChg>
        <pc:spChg chg="mod ord topLvl">
          <ac:chgData name="Laurent Demers" userId="40a9f2b2-1a70-4f74-8761-bfab1e03baf3" providerId="ADAL" clId="{7C8068B8-2986-479C-89E3-29BA7F1DC71A}" dt="2021-05-13T18:45:59.626" v="768" actId="20577"/>
          <ac:spMkLst>
            <pc:docMk/>
            <pc:sldMk cId="481293352" sldId="261"/>
            <ac:spMk id="82" creationId="{47095098-983D-4221-AD07-562D93FF7371}"/>
          </ac:spMkLst>
        </pc:spChg>
        <pc:spChg chg="mod ord topLvl">
          <ac:chgData name="Laurent Demers" userId="40a9f2b2-1a70-4f74-8761-bfab1e03baf3" providerId="ADAL" clId="{7C8068B8-2986-479C-89E3-29BA7F1DC71A}" dt="2021-04-01T14:00:40.118" v="263" actId="1076"/>
          <ac:spMkLst>
            <pc:docMk/>
            <pc:sldMk cId="481293352" sldId="261"/>
            <ac:spMk id="83" creationId="{3887AE28-A60E-4812-8001-5F0ADF9DB8E1}"/>
          </ac:spMkLst>
        </pc:spChg>
        <pc:spChg chg="add mod">
          <ac:chgData name="Laurent Demers" userId="40a9f2b2-1a70-4f74-8761-bfab1e03baf3" providerId="ADAL" clId="{7C8068B8-2986-479C-89E3-29BA7F1DC71A}" dt="2021-04-01T13:59:56.791" v="256" actId="164"/>
          <ac:spMkLst>
            <pc:docMk/>
            <pc:sldMk cId="481293352" sldId="261"/>
            <ac:spMk id="84" creationId="{3185E8D4-B4D8-4E68-AFB5-6697932CFCC6}"/>
          </ac:spMkLst>
        </pc:spChg>
        <pc:grpChg chg="add mod">
          <ac:chgData name="Laurent Demers" userId="40a9f2b2-1a70-4f74-8761-bfab1e03baf3" providerId="ADAL" clId="{7C8068B8-2986-479C-89E3-29BA7F1DC71A}" dt="2021-04-01T14:01:20.849" v="266" actId="1076"/>
          <ac:grpSpMkLst>
            <pc:docMk/>
            <pc:sldMk cId="481293352" sldId="261"/>
            <ac:grpSpMk id="3" creationId="{C4C9B41F-95D5-4828-BB8F-41442EF8A935}"/>
          </ac:grpSpMkLst>
        </pc:grpChg>
        <pc:grpChg chg="mod">
          <ac:chgData name="Laurent Demers" userId="40a9f2b2-1a70-4f74-8761-bfab1e03baf3" providerId="ADAL" clId="{7C8068B8-2986-479C-89E3-29BA7F1DC71A}" dt="2021-04-01T13:45:48.241" v="128" actId="1076"/>
          <ac:grpSpMkLst>
            <pc:docMk/>
            <pc:sldMk cId="481293352" sldId="261"/>
            <ac:grpSpMk id="5" creationId="{00000000-0000-0000-0000-000000000000}"/>
          </ac:grpSpMkLst>
        </pc:grpChg>
        <pc:grpChg chg="add del mod topLvl">
          <ac:chgData name="Laurent Demers" userId="40a9f2b2-1a70-4f74-8761-bfab1e03baf3" providerId="ADAL" clId="{7C8068B8-2986-479C-89E3-29BA7F1DC71A}" dt="2021-04-01T13:59:00.035" v="250" actId="165"/>
          <ac:grpSpMkLst>
            <pc:docMk/>
            <pc:sldMk cId="481293352" sldId="261"/>
            <ac:grpSpMk id="6" creationId="{E0E715E9-F3D7-4DB2-841A-4763A91922CE}"/>
          </ac:grpSpMkLst>
        </pc:grpChg>
        <pc:grpChg chg="add del mod">
          <ac:chgData name="Laurent Demers" userId="40a9f2b2-1a70-4f74-8761-bfab1e03baf3" providerId="ADAL" clId="{7C8068B8-2986-479C-89E3-29BA7F1DC71A}" dt="2021-04-01T13:44:03.918" v="115" actId="165"/>
          <ac:grpSpMkLst>
            <pc:docMk/>
            <pc:sldMk cId="481293352" sldId="261"/>
            <ac:grpSpMk id="7" creationId="{1F280127-E04B-4970-88D0-77366528B7EB}"/>
          </ac:grpSpMkLst>
        </pc:grpChg>
        <pc:grpChg chg="mod">
          <ac:chgData name="Laurent Demers" userId="40a9f2b2-1a70-4f74-8761-bfab1e03baf3" providerId="ADAL" clId="{7C8068B8-2986-479C-89E3-29BA7F1DC71A}" dt="2021-04-01T13:26:56.751" v="90" actId="1076"/>
          <ac:grpSpMkLst>
            <pc:docMk/>
            <pc:sldMk cId="481293352" sldId="261"/>
            <ac:grpSpMk id="12" creationId="{A718075A-C2D7-4456-97B4-36019AC72F50}"/>
          </ac:grpSpMkLst>
        </pc:grpChg>
        <pc:grpChg chg="add del mod topLvl">
          <ac:chgData name="Laurent Demers" userId="40a9f2b2-1a70-4f74-8761-bfab1e03baf3" providerId="ADAL" clId="{7C8068B8-2986-479C-89E3-29BA7F1DC71A}" dt="2021-04-01T13:58:24.214" v="246" actId="165"/>
          <ac:grpSpMkLst>
            <pc:docMk/>
            <pc:sldMk cId="481293352" sldId="261"/>
            <ac:grpSpMk id="14" creationId="{D7C43598-D46D-4938-944D-11F5C6C803D1}"/>
          </ac:grpSpMkLst>
        </pc:grpChg>
        <pc:grpChg chg="add del mod topLvl">
          <ac:chgData name="Laurent Demers" userId="40a9f2b2-1a70-4f74-8761-bfab1e03baf3" providerId="ADAL" clId="{7C8068B8-2986-479C-89E3-29BA7F1DC71A}" dt="2021-04-01T13:57:57.105" v="241" actId="165"/>
          <ac:grpSpMkLst>
            <pc:docMk/>
            <pc:sldMk cId="481293352" sldId="261"/>
            <ac:grpSpMk id="16" creationId="{083002C0-514A-48F9-8B7E-E5C8D3FC4F9E}"/>
          </ac:grpSpMkLst>
        </pc:grpChg>
        <pc:grpChg chg="mod">
          <ac:chgData name="Laurent Demers" userId="40a9f2b2-1a70-4f74-8761-bfab1e03baf3" providerId="ADAL" clId="{7C8068B8-2986-479C-89E3-29BA7F1DC71A}" dt="2021-04-01T14:01:24.489" v="267" actId="1076"/>
          <ac:grpSpMkLst>
            <pc:docMk/>
            <pc:sldMk cId="481293352" sldId="261"/>
            <ac:grpSpMk id="17" creationId="{9EE110E1-5439-4999-9300-D9471AEB0214}"/>
          </ac:grpSpMkLst>
        </pc:grpChg>
        <pc:grpChg chg="mod">
          <ac:chgData name="Laurent Demers" userId="40a9f2b2-1a70-4f74-8761-bfab1e03baf3" providerId="ADAL" clId="{7C8068B8-2986-479C-89E3-29BA7F1DC71A}" dt="2021-04-01T13:09:27.504" v="36" actId="164"/>
          <ac:grpSpMkLst>
            <pc:docMk/>
            <pc:sldMk cId="481293352" sldId="261"/>
            <ac:grpSpMk id="19" creationId="{7C99DE5F-0291-4B5E-A622-92DCF0AECB3C}"/>
          </ac:grpSpMkLst>
        </pc:grpChg>
        <pc:grpChg chg="add del mod">
          <ac:chgData name="Laurent Demers" userId="40a9f2b2-1a70-4f74-8761-bfab1e03baf3" providerId="ADAL" clId="{7C8068B8-2986-479C-89E3-29BA7F1DC71A}" dt="2021-04-01T13:57:47.649" v="239" actId="165"/>
          <ac:grpSpMkLst>
            <pc:docMk/>
            <pc:sldMk cId="481293352" sldId="261"/>
            <ac:grpSpMk id="21" creationId="{5F322AE0-E9D7-4A7C-951C-1D48F362314C}"/>
          </ac:grpSpMkLst>
        </pc:grpChg>
        <pc:grpChg chg="add mod">
          <ac:chgData name="Laurent Demers" userId="40a9f2b2-1a70-4f74-8761-bfab1e03baf3" providerId="ADAL" clId="{7C8068B8-2986-479C-89E3-29BA7F1DC71A}" dt="2021-04-01T13:59:56.791" v="256" actId="164"/>
          <ac:grpSpMkLst>
            <pc:docMk/>
            <pc:sldMk cId="481293352" sldId="261"/>
            <ac:grpSpMk id="22" creationId="{C5B668E3-A4F0-4F9F-90B2-FC29D736723F}"/>
          </ac:grpSpMkLst>
        </pc:grpChg>
        <pc:grpChg chg="mod">
          <ac:chgData name="Laurent Demers" userId="40a9f2b2-1a70-4f74-8761-bfab1e03baf3" providerId="ADAL" clId="{7C8068B8-2986-479C-89E3-29BA7F1DC71A}" dt="2021-04-01T13:25:47.491" v="82" actId="1076"/>
          <ac:grpSpMkLst>
            <pc:docMk/>
            <pc:sldMk cId="481293352" sldId="261"/>
            <ac:grpSpMk id="67" creationId="{C0A053C3-9885-4309-923B-4E95E68F24A2}"/>
          </ac:grpSpMkLst>
        </pc:grpChg>
      </pc:sldChg>
      <pc:sldChg chg="delSp modSp delAnim modAnim">
        <pc:chgData name="Laurent Demers" userId="40a9f2b2-1a70-4f74-8761-bfab1e03baf3" providerId="ADAL" clId="{7C8068B8-2986-479C-89E3-29BA7F1DC71A}" dt="2021-05-13T18:42:34.751" v="719"/>
        <pc:sldMkLst>
          <pc:docMk/>
          <pc:sldMk cId="3170960787" sldId="264"/>
        </pc:sldMkLst>
        <pc:spChg chg="mod">
          <ac:chgData name="Laurent Demers" userId="40a9f2b2-1a70-4f74-8761-bfab1e03baf3" providerId="ADAL" clId="{7C8068B8-2986-479C-89E3-29BA7F1DC71A}" dt="2021-04-06T14:46:16.682" v="619" actId="20577"/>
          <ac:spMkLst>
            <pc:docMk/>
            <pc:sldMk cId="3170960787" sldId="264"/>
            <ac:spMk id="2" creationId="{7EED4DC7-853F-468D-8944-ECBCFBAEE5BC}"/>
          </ac:spMkLst>
        </pc:spChg>
        <pc:spChg chg="mod">
          <ac:chgData name="Laurent Demers" userId="40a9f2b2-1a70-4f74-8761-bfab1e03baf3" providerId="ADAL" clId="{7C8068B8-2986-479C-89E3-29BA7F1DC71A}" dt="2021-04-06T14:46:40.838" v="662" actId="20577"/>
          <ac:spMkLst>
            <pc:docMk/>
            <pc:sldMk cId="3170960787" sldId="264"/>
            <ac:spMk id="4" creationId="{56684189-AFF7-4E29-980E-696832FB5867}"/>
          </ac:spMkLst>
        </pc:spChg>
        <pc:grpChg chg="del">
          <ac:chgData name="Laurent Demers" userId="40a9f2b2-1a70-4f74-8761-bfab1e03baf3" providerId="ADAL" clId="{7C8068B8-2986-479C-89E3-29BA7F1DC71A}" dt="2021-04-06T14:45:30.380" v="487" actId="478"/>
          <ac:grpSpMkLst>
            <pc:docMk/>
            <pc:sldMk cId="3170960787" sldId="264"/>
            <ac:grpSpMk id="17" creationId="{42BE3224-7A6A-4929-B75C-BEE3582C6BA0}"/>
          </ac:grpSpMkLst>
        </pc:grpChg>
      </pc:sldChg>
      <pc:sldChg chg="addSp delSp modSp">
        <pc:chgData name="Laurent Demers" userId="40a9f2b2-1a70-4f74-8761-bfab1e03baf3" providerId="ADAL" clId="{7C8068B8-2986-479C-89E3-29BA7F1DC71A}" dt="2021-04-01T16:10:23.619" v="314"/>
        <pc:sldMkLst>
          <pc:docMk/>
          <pc:sldMk cId="2153752389" sldId="268"/>
        </pc:sldMkLst>
        <pc:spChg chg="add del mod">
          <ac:chgData name="Laurent Demers" userId="40a9f2b2-1a70-4f74-8761-bfab1e03baf3" providerId="ADAL" clId="{7C8068B8-2986-479C-89E3-29BA7F1DC71A}" dt="2021-04-01T16:10:22.284" v="310"/>
          <ac:spMkLst>
            <pc:docMk/>
            <pc:sldMk cId="2153752389" sldId="268"/>
            <ac:spMk id="12" creationId="{9B3F64D0-D32F-495A-BFAF-08BF40A82EB3}"/>
          </ac:spMkLst>
        </pc:spChg>
        <pc:spChg chg="add mod">
          <ac:chgData name="Laurent Demers" userId="40a9f2b2-1a70-4f74-8761-bfab1e03baf3" providerId="ADAL" clId="{7C8068B8-2986-479C-89E3-29BA7F1DC71A}" dt="2021-04-01T16:10:23.619" v="314"/>
          <ac:spMkLst>
            <pc:docMk/>
            <pc:sldMk cId="2153752389" sldId="268"/>
            <ac:spMk id="13" creationId="{E2ECD19E-94BC-4100-ACAC-91D98344CA52}"/>
          </ac:spMkLst>
        </pc:spChg>
      </pc:sldChg>
      <pc:sldChg chg="addSp delSp modSp">
        <pc:chgData name="Laurent Demers" userId="40a9f2b2-1a70-4f74-8761-bfab1e03baf3" providerId="ADAL" clId="{7C8068B8-2986-479C-89E3-29BA7F1DC71A}" dt="2021-05-13T18:41:56.501" v="716" actId="313"/>
        <pc:sldMkLst>
          <pc:docMk/>
          <pc:sldMk cId="4029185863" sldId="274"/>
        </pc:sldMkLst>
        <pc:spChg chg="add del mod">
          <ac:chgData name="Laurent Demers" userId="40a9f2b2-1a70-4f74-8761-bfab1e03baf3" providerId="ADAL" clId="{7C8068B8-2986-479C-89E3-29BA7F1DC71A}" dt="2021-04-01T15:59:17.706" v="296"/>
          <ac:spMkLst>
            <pc:docMk/>
            <pc:sldMk cId="4029185863" sldId="274"/>
            <ac:spMk id="2" creationId="{FC7992A9-3AD9-4577-873B-5624B7BBDE8E}"/>
          </ac:spMkLst>
        </pc:spChg>
        <pc:spChg chg="mod">
          <ac:chgData name="Laurent Demers" userId="40a9f2b2-1a70-4f74-8761-bfab1e03baf3" providerId="ADAL" clId="{7C8068B8-2986-479C-89E3-29BA7F1DC71A}" dt="2021-04-22T16:30:35.813" v="666" actId="20577"/>
          <ac:spMkLst>
            <pc:docMk/>
            <pc:sldMk cId="4029185863" sldId="274"/>
            <ac:spMk id="4" creationId="{E1BE1D0F-4FB7-4E02-A952-8241A89F1193}"/>
          </ac:spMkLst>
        </pc:spChg>
        <pc:spChg chg="mod">
          <ac:chgData name="Laurent Demers" userId="40a9f2b2-1a70-4f74-8761-bfab1e03baf3" providerId="ADAL" clId="{7C8068B8-2986-479C-89E3-29BA7F1DC71A}" dt="2021-05-13T18:41:45.229" v="712" actId="1076"/>
          <ac:spMkLst>
            <pc:docMk/>
            <pc:sldMk cId="4029185863" sldId="274"/>
            <ac:spMk id="26" creationId="{9BEF4A22-A90E-4A63-98C5-8BF4CB89DC53}"/>
          </ac:spMkLst>
        </pc:spChg>
        <pc:spChg chg="mod">
          <ac:chgData name="Laurent Demers" userId="40a9f2b2-1a70-4f74-8761-bfab1e03baf3" providerId="ADAL" clId="{7C8068B8-2986-479C-89E3-29BA7F1DC71A}" dt="2021-05-13T18:41:56.501" v="716" actId="313"/>
          <ac:spMkLst>
            <pc:docMk/>
            <pc:sldMk cId="4029185863" sldId="274"/>
            <ac:spMk id="27" creationId="{5418BB0B-355B-430A-BAD5-3541B610AF41}"/>
          </ac:spMkLst>
        </pc:spChg>
        <pc:spChg chg="add del mod">
          <ac:chgData name="Laurent Demers" userId="40a9f2b2-1a70-4f74-8761-bfab1e03baf3" providerId="ADAL" clId="{7C8068B8-2986-479C-89E3-29BA7F1DC71A}" dt="2021-04-01T15:59:17.703" v="294"/>
          <ac:spMkLst>
            <pc:docMk/>
            <pc:sldMk cId="4029185863" sldId="274"/>
            <ac:spMk id="30" creationId="{CBF96C0B-3B55-46C4-8143-3C41449E55E6}"/>
          </ac:spMkLst>
        </pc:spChg>
        <pc:spChg chg="add del mod">
          <ac:chgData name="Laurent Demers" userId="40a9f2b2-1a70-4f74-8761-bfab1e03baf3" providerId="ADAL" clId="{7C8068B8-2986-479C-89E3-29BA7F1DC71A}" dt="2021-04-01T16:10:23.978" v="318"/>
          <ac:spMkLst>
            <pc:docMk/>
            <pc:sldMk cId="4029185863" sldId="274"/>
            <ac:spMk id="31" creationId="{AEDC149C-7AF1-46B1-A5C7-FDEB9529230E}"/>
          </ac:spMkLst>
        </pc:spChg>
        <pc:spChg chg="add del mod">
          <ac:chgData name="Laurent Demers" userId="40a9f2b2-1a70-4f74-8761-bfab1e03baf3" providerId="ADAL" clId="{7C8068B8-2986-479C-89E3-29BA7F1DC71A}" dt="2021-04-01T16:10:23.976" v="316"/>
          <ac:spMkLst>
            <pc:docMk/>
            <pc:sldMk cId="4029185863" sldId="274"/>
            <ac:spMk id="32" creationId="{232A0C69-82DA-4465-B580-A9F7EE60F812}"/>
          </ac:spMkLst>
        </pc:spChg>
        <pc:spChg chg="add del mod">
          <ac:chgData name="Laurent Demers" userId="40a9f2b2-1a70-4f74-8761-bfab1e03baf3" providerId="ADAL" clId="{7C8068B8-2986-479C-89E3-29BA7F1DC71A}" dt="2021-05-13T18:41:43.233" v="711" actId="478"/>
          <ac:spMkLst>
            <pc:docMk/>
            <pc:sldMk cId="4029185863" sldId="274"/>
            <ac:spMk id="33" creationId="{0401B48D-EEA0-4352-BB17-47AE3D1B4D79}"/>
          </ac:spMkLst>
        </pc:spChg>
        <pc:spChg chg="add del mod">
          <ac:chgData name="Laurent Demers" userId="40a9f2b2-1a70-4f74-8761-bfab1e03baf3" providerId="ADAL" clId="{7C8068B8-2986-479C-89E3-29BA7F1DC71A}" dt="2021-05-13T18:41:53.549" v="715" actId="478"/>
          <ac:spMkLst>
            <pc:docMk/>
            <pc:sldMk cId="4029185863" sldId="274"/>
            <ac:spMk id="34" creationId="{A2D80981-1A49-499C-B201-AB2C4420BFC0}"/>
          </ac:spMkLst>
        </pc:spChg>
        <pc:grpChg chg="mod">
          <ac:chgData name="Laurent Demers" userId="40a9f2b2-1a70-4f74-8761-bfab1e03baf3" providerId="ADAL" clId="{7C8068B8-2986-479C-89E3-29BA7F1DC71A}" dt="2021-05-13T18:41:51.478" v="714" actId="1076"/>
          <ac:grpSpMkLst>
            <pc:docMk/>
            <pc:sldMk cId="4029185863" sldId="274"/>
            <ac:grpSpMk id="5" creationId="{E679BB17-3C77-458A-A951-ABF4F537C9D5}"/>
          </ac:grpSpMkLst>
        </pc:grpChg>
        <pc:cxnChg chg="mod">
          <ac:chgData name="Laurent Demers" userId="40a9f2b2-1a70-4f74-8761-bfab1e03baf3" providerId="ADAL" clId="{7C8068B8-2986-479C-89E3-29BA7F1DC71A}" dt="2021-05-13T18:41:45.229" v="712" actId="1076"/>
          <ac:cxnSpMkLst>
            <pc:docMk/>
            <pc:sldMk cId="4029185863" sldId="274"/>
            <ac:cxnSpMk id="11" creationId="{1B8331CA-0EF3-4712-A8D4-AA76CF519202}"/>
          </ac:cxnSpMkLst>
        </pc:cxnChg>
      </pc:sldChg>
      <pc:sldChg chg="addSp modSp add">
        <pc:chgData name="Laurent Demers" userId="40a9f2b2-1a70-4f74-8761-bfab1e03baf3" providerId="ADAL" clId="{7C8068B8-2986-479C-89E3-29BA7F1DC71A}" dt="2021-05-03T20:40:03.017" v="708" actId="1076"/>
        <pc:sldMkLst>
          <pc:docMk/>
          <pc:sldMk cId="3495293559" sldId="276"/>
        </pc:sldMkLst>
        <pc:spChg chg="mod">
          <ac:chgData name="Laurent Demers" userId="40a9f2b2-1a70-4f74-8761-bfab1e03baf3" providerId="ADAL" clId="{7C8068B8-2986-479C-89E3-29BA7F1DC71A}" dt="2021-05-03T20:39:23.215" v="704" actId="122"/>
          <ac:spMkLst>
            <pc:docMk/>
            <pc:sldMk cId="3495293559" sldId="276"/>
            <ac:spMk id="2" creationId="{14985C55-EC6A-431B-852A-CA0C95D7C172}"/>
          </ac:spMkLst>
        </pc:spChg>
        <pc:picChg chg="add mod">
          <ac:chgData name="Laurent Demers" userId="40a9f2b2-1a70-4f74-8761-bfab1e03baf3" providerId="ADAL" clId="{7C8068B8-2986-479C-89E3-29BA7F1DC71A}" dt="2021-05-03T20:40:03.017" v="708" actId="1076"/>
          <ac:picMkLst>
            <pc:docMk/>
            <pc:sldMk cId="3495293559" sldId="276"/>
            <ac:picMk id="3" creationId="{979B69F8-3010-451D-AC2E-4B3804393EBE}"/>
          </ac:picMkLst>
        </pc:picChg>
      </pc:sldChg>
    </pc:docChg>
  </pc:docChgLst>
  <pc:docChgLst>
    <pc:chgData name="Laurent Demers" userId="40a9f2b2-1a70-4f74-8761-bfab1e03baf3" providerId="ADAL" clId="{18FC4BC2-5366-4B7D-868C-F989710576B0}"/>
    <pc:docChg chg="undo custSel addSld delSld modSld sldOrd">
      <pc:chgData name="Laurent Demers" userId="40a9f2b2-1a70-4f74-8761-bfab1e03baf3" providerId="ADAL" clId="{18FC4BC2-5366-4B7D-868C-F989710576B0}" dt="2021-02-17T16:05:54.596" v="204" actId="1076"/>
      <pc:docMkLst>
        <pc:docMk/>
      </pc:docMkLst>
      <pc:sldChg chg="addSp delSp modSp ord modAnim">
        <pc:chgData name="Laurent Demers" userId="40a9f2b2-1a70-4f74-8761-bfab1e03baf3" providerId="ADAL" clId="{18FC4BC2-5366-4B7D-868C-F989710576B0}" dt="2021-02-17T14:48:05.158" v="72" actId="1076"/>
        <pc:sldMkLst>
          <pc:docMk/>
          <pc:sldMk cId="4029185863" sldId="274"/>
        </pc:sldMkLst>
        <pc:spChg chg="del">
          <ac:chgData name="Laurent Demers" userId="40a9f2b2-1a70-4f74-8761-bfab1e03baf3" providerId="ADAL" clId="{18FC4BC2-5366-4B7D-868C-F989710576B0}" dt="2021-02-17T14:44:26.970" v="2" actId="478"/>
          <ac:spMkLst>
            <pc:docMk/>
            <pc:sldMk cId="4029185863" sldId="274"/>
            <ac:spMk id="2" creationId="{27C66609-AB91-4F35-B664-ED9B50315531}"/>
          </ac:spMkLst>
        </pc:spChg>
        <pc:spChg chg="add">
          <ac:chgData name="Laurent Demers" userId="40a9f2b2-1a70-4f74-8761-bfab1e03baf3" providerId="ADAL" clId="{18FC4BC2-5366-4B7D-868C-F989710576B0}" dt="2021-02-17T14:44:22.674" v="1"/>
          <ac:spMkLst>
            <pc:docMk/>
            <pc:sldMk cId="4029185863" sldId="274"/>
            <ac:spMk id="3" creationId="{F5869639-08E4-47F8-BA41-F8C296EACE47}"/>
          </ac:spMkLst>
        </pc:spChg>
        <pc:spChg chg="add">
          <ac:chgData name="Laurent Demers" userId="40a9f2b2-1a70-4f74-8761-bfab1e03baf3" providerId="ADAL" clId="{18FC4BC2-5366-4B7D-868C-F989710576B0}" dt="2021-02-17T14:44:22.674" v="1"/>
          <ac:spMkLst>
            <pc:docMk/>
            <pc:sldMk cId="4029185863" sldId="274"/>
            <ac:spMk id="4" creationId="{E1BE1D0F-4FB7-4E02-A952-8241A89F1193}"/>
          </ac:spMkLst>
        </pc:spChg>
        <pc:spChg chg="mod">
          <ac:chgData name="Laurent Demers" userId="40a9f2b2-1a70-4f74-8761-bfab1e03baf3" providerId="ADAL" clId="{18FC4BC2-5366-4B7D-868C-F989710576B0}" dt="2021-02-17T14:45:32.455" v="5" actId="14100"/>
          <ac:spMkLst>
            <pc:docMk/>
            <pc:sldMk cId="4029185863" sldId="274"/>
            <ac:spMk id="7" creationId="{D985D3D1-264F-4F12-B1A2-B45CCB25E6CC}"/>
          </ac:spMkLst>
        </pc:spChg>
        <pc:spChg chg="add mod">
          <ac:chgData name="Laurent Demers" userId="40a9f2b2-1a70-4f74-8761-bfab1e03baf3" providerId="ADAL" clId="{18FC4BC2-5366-4B7D-868C-F989710576B0}" dt="2021-02-17T14:48:01.746" v="70" actId="1076"/>
          <ac:spMkLst>
            <pc:docMk/>
            <pc:sldMk cId="4029185863" sldId="274"/>
            <ac:spMk id="9" creationId="{193E5A5E-725B-4A62-A480-FBB27C625226}"/>
          </ac:spMkLst>
        </pc:spChg>
        <pc:spChg chg="add mod">
          <ac:chgData name="Laurent Demers" userId="40a9f2b2-1a70-4f74-8761-bfab1e03baf3" providerId="ADAL" clId="{18FC4BC2-5366-4B7D-868C-F989710576B0}" dt="2021-02-17T14:47:30.328" v="59" actId="14100"/>
          <ac:spMkLst>
            <pc:docMk/>
            <pc:sldMk cId="4029185863" sldId="274"/>
            <ac:spMk id="12" creationId="{F0B90FB9-7A8B-4246-A5F8-63FCA4808CF6}"/>
          </ac:spMkLst>
        </pc:spChg>
        <pc:spChg chg="add">
          <ac:chgData name="Laurent Demers" userId="40a9f2b2-1a70-4f74-8761-bfab1e03baf3" providerId="ADAL" clId="{18FC4BC2-5366-4B7D-868C-F989710576B0}" dt="2021-02-17T14:44:22.674" v="1"/>
          <ac:spMkLst>
            <pc:docMk/>
            <pc:sldMk cId="4029185863" sldId="274"/>
            <ac:spMk id="13" creationId="{883CC566-DB4B-49D8-9F65-0CFD860BBB34}"/>
          </ac:spMkLst>
        </pc:spChg>
        <pc:spChg chg="add">
          <ac:chgData name="Laurent Demers" userId="40a9f2b2-1a70-4f74-8761-bfab1e03baf3" providerId="ADAL" clId="{18FC4BC2-5366-4B7D-868C-F989710576B0}" dt="2021-02-17T14:44:22.674" v="1"/>
          <ac:spMkLst>
            <pc:docMk/>
            <pc:sldMk cId="4029185863" sldId="274"/>
            <ac:spMk id="16" creationId="{0BC1608C-11F5-4AE8-A667-F897D5D0D808}"/>
          </ac:spMkLst>
        </pc:spChg>
        <pc:spChg chg="add">
          <ac:chgData name="Laurent Demers" userId="40a9f2b2-1a70-4f74-8761-bfab1e03baf3" providerId="ADAL" clId="{18FC4BC2-5366-4B7D-868C-F989710576B0}" dt="2021-02-17T14:44:22.674" v="1"/>
          <ac:spMkLst>
            <pc:docMk/>
            <pc:sldMk cId="4029185863" sldId="274"/>
            <ac:spMk id="17" creationId="{0EA37C12-4CBD-4D4D-B567-B77312430676}"/>
          </ac:spMkLst>
        </pc:spChg>
        <pc:spChg chg="add mod">
          <ac:chgData name="Laurent Demers" userId="40a9f2b2-1a70-4f74-8761-bfab1e03baf3" providerId="ADAL" clId="{18FC4BC2-5366-4B7D-868C-F989710576B0}" dt="2021-02-17T14:47:45.481" v="62" actId="1076"/>
          <ac:spMkLst>
            <pc:docMk/>
            <pc:sldMk cId="4029185863" sldId="274"/>
            <ac:spMk id="18" creationId="{34A67D54-4805-4BDA-A922-53AB37BF2812}"/>
          </ac:spMkLst>
        </pc:spChg>
        <pc:spChg chg="add mod">
          <ac:chgData name="Laurent Demers" userId="40a9f2b2-1a70-4f74-8761-bfab1e03baf3" providerId="ADAL" clId="{18FC4BC2-5366-4B7D-868C-F989710576B0}" dt="2021-02-17T14:45:07.581" v="3" actId="1076"/>
          <ac:spMkLst>
            <pc:docMk/>
            <pc:sldMk cId="4029185863" sldId="274"/>
            <ac:spMk id="19" creationId="{D253178A-D571-40CE-B87E-318B2246383A}"/>
          </ac:spMkLst>
        </pc:spChg>
        <pc:spChg chg="add">
          <ac:chgData name="Laurent Demers" userId="40a9f2b2-1a70-4f74-8761-bfab1e03baf3" providerId="ADAL" clId="{18FC4BC2-5366-4B7D-868C-F989710576B0}" dt="2021-02-17T14:44:22.674" v="1"/>
          <ac:spMkLst>
            <pc:docMk/>
            <pc:sldMk cId="4029185863" sldId="274"/>
            <ac:spMk id="21" creationId="{82664BEB-6769-47FA-A4CF-9575646DBA9C}"/>
          </ac:spMkLst>
        </pc:spChg>
        <pc:spChg chg="add">
          <ac:chgData name="Laurent Demers" userId="40a9f2b2-1a70-4f74-8761-bfab1e03baf3" providerId="ADAL" clId="{18FC4BC2-5366-4B7D-868C-F989710576B0}" dt="2021-02-17T14:44:22.674" v="1"/>
          <ac:spMkLst>
            <pc:docMk/>
            <pc:sldMk cId="4029185863" sldId="274"/>
            <ac:spMk id="22" creationId="{BD916E12-865E-4CA6-B188-80F4E87127D3}"/>
          </ac:spMkLst>
        </pc:spChg>
        <pc:spChg chg="add">
          <ac:chgData name="Laurent Demers" userId="40a9f2b2-1a70-4f74-8761-bfab1e03baf3" providerId="ADAL" clId="{18FC4BC2-5366-4B7D-868C-F989710576B0}" dt="2021-02-17T14:44:22.674" v="1"/>
          <ac:spMkLst>
            <pc:docMk/>
            <pc:sldMk cId="4029185863" sldId="274"/>
            <ac:spMk id="23" creationId="{46AA0930-4B99-463E-ADBB-3E60D3AC798F}"/>
          </ac:spMkLst>
        </pc:spChg>
        <pc:spChg chg="add mod">
          <ac:chgData name="Laurent Demers" userId="40a9f2b2-1a70-4f74-8761-bfab1e03baf3" providerId="ADAL" clId="{18FC4BC2-5366-4B7D-868C-F989710576B0}" dt="2021-02-17T14:46:34.870" v="37" actId="14100"/>
          <ac:spMkLst>
            <pc:docMk/>
            <pc:sldMk cId="4029185863" sldId="274"/>
            <ac:spMk id="24" creationId="{6BB01101-46E3-492C-BAE8-855BCB649524}"/>
          </ac:spMkLst>
        </pc:spChg>
        <pc:spChg chg="add">
          <ac:chgData name="Laurent Demers" userId="40a9f2b2-1a70-4f74-8761-bfab1e03baf3" providerId="ADAL" clId="{18FC4BC2-5366-4B7D-868C-F989710576B0}" dt="2021-02-17T14:44:22.674" v="1"/>
          <ac:spMkLst>
            <pc:docMk/>
            <pc:sldMk cId="4029185863" sldId="274"/>
            <ac:spMk id="25" creationId="{6CF407B3-026E-43C7-AFE8-91B053584454}"/>
          </ac:spMkLst>
        </pc:spChg>
        <pc:spChg chg="add mod">
          <ac:chgData name="Laurent Demers" userId="40a9f2b2-1a70-4f74-8761-bfab1e03baf3" providerId="ADAL" clId="{18FC4BC2-5366-4B7D-868C-F989710576B0}" dt="2021-02-17T14:47:51.995" v="65" actId="14100"/>
          <ac:spMkLst>
            <pc:docMk/>
            <pc:sldMk cId="4029185863" sldId="274"/>
            <ac:spMk id="26" creationId="{9BEF4A22-A90E-4A63-98C5-8BF4CB89DC53}"/>
          </ac:spMkLst>
        </pc:spChg>
        <pc:spChg chg="add mod">
          <ac:chgData name="Laurent Demers" userId="40a9f2b2-1a70-4f74-8761-bfab1e03baf3" providerId="ADAL" clId="{18FC4BC2-5366-4B7D-868C-F989710576B0}" dt="2021-02-17T14:46:27.419" v="32" actId="1076"/>
          <ac:spMkLst>
            <pc:docMk/>
            <pc:sldMk cId="4029185863" sldId="274"/>
            <ac:spMk id="27" creationId="{5418BB0B-355B-430A-BAD5-3541B610AF41}"/>
          </ac:spMkLst>
        </pc:spChg>
        <pc:spChg chg="add mod">
          <ac:chgData name="Laurent Demers" userId="40a9f2b2-1a70-4f74-8761-bfab1e03baf3" providerId="ADAL" clId="{18FC4BC2-5366-4B7D-868C-F989710576B0}" dt="2021-02-17T14:45:34.236" v="6" actId="1076"/>
          <ac:spMkLst>
            <pc:docMk/>
            <pc:sldMk cId="4029185863" sldId="274"/>
            <ac:spMk id="28" creationId="{E20E0204-AB60-4DC2-B3B6-9BD8C4B439AC}"/>
          </ac:spMkLst>
        </pc:spChg>
        <pc:spChg chg="add mod">
          <ac:chgData name="Laurent Demers" userId="40a9f2b2-1a70-4f74-8761-bfab1e03baf3" providerId="ADAL" clId="{18FC4BC2-5366-4B7D-868C-F989710576B0}" dt="2021-02-17T14:45:52.329" v="15" actId="14100"/>
          <ac:spMkLst>
            <pc:docMk/>
            <pc:sldMk cId="4029185863" sldId="274"/>
            <ac:spMk id="29" creationId="{8003F707-1627-44D3-B0D6-37A6C0618494}"/>
          </ac:spMkLst>
        </pc:spChg>
        <pc:grpChg chg="add mod">
          <ac:chgData name="Laurent Demers" userId="40a9f2b2-1a70-4f74-8761-bfab1e03baf3" providerId="ADAL" clId="{18FC4BC2-5366-4B7D-868C-F989710576B0}" dt="2021-02-17T14:48:05.158" v="72" actId="1076"/>
          <ac:grpSpMkLst>
            <pc:docMk/>
            <pc:sldMk cId="4029185863" sldId="274"/>
            <ac:grpSpMk id="5" creationId="{E679BB17-3C77-458A-A951-ABF4F537C9D5}"/>
          </ac:grpSpMkLst>
        </pc:grpChg>
        <pc:cxnChg chg="add mod">
          <ac:chgData name="Laurent Demers" userId="40a9f2b2-1a70-4f74-8761-bfab1e03baf3" providerId="ADAL" clId="{18FC4BC2-5366-4B7D-868C-F989710576B0}" dt="2021-02-17T14:48:01.746" v="70" actId="1076"/>
          <ac:cxnSpMkLst>
            <pc:docMk/>
            <pc:sldMk cId="4029185863" sldId="274"/>
            <ac:cxnSpMk id="8" creationId="{B7868415-84E5-4D8A-979F-CBFE4C64DC24}"/>
          </ac:cxnSpMkLst>
        </pc:cxnChg>
        <pc:cxnChg chg="add">
          <ac:chgData name="Laurent Demers" userId="40a9f2b2-1a70-4f74-8761-bfab1e03baf3" providerId="ADAL" clId="{18FC4BC2-5366-4B7D-868C-F989710576B0}" dt="2021-02-17T14:44:22.674" v="1"/>
          <ac:cxnSpMkLst>
            <pc:docMk/>
            <pc:sldMk cId="4029185863" sldId="274"/>
            <ac:cxnSpMk id="10" creationId="{23140C98-0EE4-4968-A5B5-81827B5BE7C3}"/>
          </ac:cxnSpMkLst>
        </pc:cxnChg>
        <pc:cxnChg chg="add mod">
          <ac:chgData name="Laurent Demers" userId="40a9f2b2-1a70-4f74-8761-bfab1e03baf3" providerId="ADAL" clId="{18FC4BC2-5366-4B7D-868C-F989710576B0}" dt="2021-02-17T14:47:51.995" v="65" actId="14100"/>
          <ac:cxnSpMkLst>
            <pc:docMk/>
            <pc:sldMk cId="4029185863" sldId="274"/>
            <ac:cxnSpMk id="11" creationId="{1B8331CA-0EF3-4712-A8D4-AA76CF519202}"/>
          </ac:cxnSpMkLst>
        </pc:cxnChg>
        <pc:cxnChg chg="add">
          <ac:chgData name="Laurent Demers" userId="40a9f2b2-1a70-4f74-8761-bfab1e03baf3" providerId="ADAL" clId="{18FC4BC2-5366-4B7D-868C-F989710576B0}" dt="2021-02-17T14:44:22.674" v="1"/>
          <ac:cxnSpMkLst>
            <pc:docMk/>
            <pc:sldMk cId="4029185863" sldId="274"/>
            <ac:cxnSpMk id="14" creationId="{DB3C1FCB-16B1-4152-AF38-6C540839870D}"/>
          </ac:cxnSpMkLst>
        </pc:cxnChg>
        <pc:cxnChg chg="add mod">
          <ac:chgData name="Laurent Demers" userId="40a9f2b2-1a70-4f74-8761-bfab1e03baf3" providerId="ADAL" clId="{18FC4BC2-5366-4B7D-868C-F989710576B0}" dt="2021-02-17T14:46:01.916" v="18" actId="14100"/>
          <ac:cxnSpMkLst>
            <pc:docMk/>
            <pc:sldMk cId="4029185863" sldId="274"/>
            <ac:cxnSpMk id="15" creationId="{30063B56-D419-4142-8CE5-B82D14BC5E64}"/>
          </ac:cxnSpMkLst>
        </pc:cxnChg>
        <pc:cxnChg chg="add mod">
          <ac:chgData name="Laurent Demers" userId="40a9f2b2-1a70-4f74-8761-bfab1e03baf3" providerId="ADAL" clId="{18FC4BC2-5366-4B7D-868C-F989710576B0}" dt="2021-02-17T14:47:45.481" v="62" actId="1076"/>
          <ac:cxnSpMkLst>
            <pc:docMk/>
            <pc:sldMk cId="4029185863" sldId="274"/>
            <ac:cxnSpMk id="20" creationId="{ACEA3279-946B-43B6-A8DB-F8E4AE4D7E49}"/>
          </ac:cxnSpMkLst>
        </pc:cxnChg>
      </pc:sldChg>
      <pc:sldChg chg="addSp delSp modSp add ord delAnim">
        <pc:chgData name="Laurent Demers" userId="40a9f2b2-1a70-4f74-8761-bfab1e03baf3" providerId="ADAL" clId="{18FC4BC2-5366-4B7D-868C-F989710576B0}" dt="2021-02-17T16:04:02.719" v="184" actId="14100"/>
        <pc:sldMkLst>
          <pc:docMk/>
          <pc:sldMk cId="3879710160" sldId="275"/>
        </pc:sldMkLst>
        <pc:spChg chg="mod">
          <ac:chgData name="Laurent Demers" userId="40a9f2b2-1a70-4f74-8761-bfab1e03baf3" providerId="ADAL" clId="{18FC4BC2-5366-4B7D-868C-F989710576B0}" dt="2021-02-17T14:55:14.415" v="77" actId="404"/>
          <ac:spMkLst>
            <pc:docMk/>
            <pc:sldMk cId="3879710160" sldId="275"/>
            <ac:spMk id="7" creationId="{D985D3D1-264F-4F12-B1A2-B45CCB25E6CC}"/>
          </ac:spMkLst>
        </pc:spChg>
        <pc:spChg chg="mod">
          <ac:chgData name="Laurent Demers" userId="40a9f2b2-1a70-4f74-8761-bfab1e03baf3" providerId="ADAL" clId="{18FC4BC2-5366-4B7D-868C-F989710576B0}" dt="2021-02-17T16:01:19.861" v="154" actId="14100"/>
          <ac:spMkLst>
            <pc:docMk/>
            <pc:sldMk cId="3879710160" sldId="275"/>
            <ac:spMk id="9" creationId="{193E5A5E-725B-4A62-A480-FBB27C625226}"/>
          </ac:spMkLst>
        </pc:spChg>
        <pc:spChg chg="mod">
          <ac:chgData name="Laurent Demers" userId="40a9f2b2-1a70-4f74-8761-bfab1e03baf3" providerId="ADAL" clId="{18FC4BC2-5366-4B7D-868C-F989710576B0}" dt="2021-02-17T16:00:48.418" v="139" actId="14100"/>
          <ac:spMkLst>
            <pc:docMk/>
            <pc:sldMk cId="3879710160" sldId="275"/>
            <ac:spMk id="12" creationId="{F0B90FB9-7A8B-4246-A5F8-63FCA4808CF6}"/>
          </ac:spMkLst>
        </pc:spChg>
        <pc:spChg chg="del mod">
          <ac:chgData name="Laurent Demers" userId="40a9f2b2-1a70-4f74-8761-bfab1e03baf3" providerId="ADAL" clId="{18FC4BC2-5366-4B7D-868C-F989710576B0}" dt="2021-02-17T16:03:06.653" v="171" actId="478"/>
          <ac:spMkLst>
            <pc:docMk/>
            <pc:sldMk cId="3879710160" sldId="275"/>
            <ac:spMk id="18" creationId="{34A67D54-4805-4BDA-A922-53AB37BF2812}"/>
          </ac:spMkLst>
        </pc:spChg>
        <pc:spChg chg="del mod">
          <ac:chgData name="Laurent Demers" userId="40a9f2b2-1a70-4f74-8761-bfab1e03baf3" providerId="ADAL" clId="{18FC4BC2-5366-4B7D-868C-F989710576B0}" dt="2021-02-17T16:03:05.483" v="170" actId="478"/>
          <ac:spMkLst>
            <pc:docMk/>
            <pc:sldMk cId="3879710160" sldId="275"/>
            <ac:spMk id="19" creationId="{D253178A-D571-40CE-B87E-318B2246383A}"/>
          </ac:spMkLst>
        </pc:spChg>
        <pc:spChg chg="mod">
          <ac:chgData name="Laurent Demers" userId="40a9f2b2-1a70-4f74-8761-bfab1e03baf3" providerId="ADAL" clId="{18FC4BC2-5366-4B7D-868C-F989710576B0}" dt="2021-02-17T15:59:30.908" v="127" actId="1076"/>
          <ac:spMkLst>
            <pc:docMk/>
            <pc:sldMk cId="3879710160" sldId="275"/>
            <ac:spMk id="24" creationId="{6BB01101-46E3-492C-BAE8-855BCB649524}"/>
          </ac:spMkLst>
        </pc:spChg>
        <pc:spChg chg="mod">
          <ac:chgData name="Laurent Demers" userId="40a9f2b2-1a70-4f74-8761-bfab1e03baf3" providerId="ADAL" clId="{18FC4BC2-5366-4B7D-868C-F989710576B0}" dt="2021-02-17T16:03:53.515" v="183" actId="20577"/>
          <ac:spMkLst>
            <pc:docMk/>
            <pc:sldMk cId="3879710160" sldId="275"/>
            <ac:spMk id="25" creationId="{6CF407B3-026E-43C7-AFE8-91B053584454}"/>
          </ac:spMkLst>
        </pc:spChg>
        <pc:spChg chg="mod">
          <ac:chgData name="Laurent Demers" userId="40a9f2b2-1a70-4f74-8761-bfab1e03baf3" providerId="ADAL" clId="{18FC4BC2-5366-4B7D-868C-F989710576B0}" dt="2021-02-17T16:02:14.135" v="169" actId="14100"/>
          <ac:spMkLst>
            <pc:docMk/>
            <pc:sldMk cId="3879710160" sldId="275"/>
            <ac:spMk id="26" creationId="{9BEF4A22-A90E-4A63-98C5-8BF4CB89DC53}"/>
          </ac:spMkLst>
        </pc:spChg>
        <pc:spChg chg="mod">
          <ac:chgData name="Laurent Demers" userId="40a9f2b2-1a70-4f74-8761-bfab1e03baf3" providerId="ADAL" clId="{18FC4BC2-5366-4B7D-868C-F989710576B0}" dt="2021-02-17T15:27:52.713" v="105" actId="1076"/>
          <ac:spMkLst>
            <pc:docMk/>
            <pc:sldMk cId="3879710160" sldId="275"/>
            <ac:spMk id="27" creationId="{5418BB0B-355B-430A-BAD5-3541B610AF41}"/>
          </ac:spMkLst>
        </pc:spChg>
        <pc:spChg chg="mod">
          <ac:chgData name="Laurent Demers" userId="40a9f2b2-1a70-4f74-8761-bfab1e03baf3" providerId="ADAL" clId="{18FC4BC2-5366-4B7D-868C-F989710576B0}" dt="2021-02-17T16:01:59.374" v="165" actId="1076"/>
          <ac:spMkLst>
            <pc:docMk/>
            <pc:sldMk cId="3879710160" sldId="275"/>
            <ac:spMk id="28" creationId="{E20E0204-AB60-4DC2-B3B6-9BD8C4B439AC}"/>
          </ac:spMkLst>
        </pc:spChg>
        <pc:spChg chg="mod">
          <ac:chgData name="Laurent Demers" userId="40a9f2b2-1a70-4f74-8761-bfab1e03baf3" providerId="ADAL" clId="{18FC4BC2-5366-4B7D-868C-F989710576B0}" dt="2021-02-17T16:02:06.071" v="167" actId="14100"/>
          <ac:spMkLst>
            <pc:docMk/>
            <pc:sldMk cId="3879710160" sldId="275"/>
            <ac:spMk id="29" creationId="{8003F707-1627-44D3-B0D6-37A6C0618494}"/>
          </ac:spMkLst>
        </pc:spChg>
        <pc:spChg chg="add mod ord">
          <ac:chgData name="Laurent Demers" userId="40a9f2b2-1a70-4f74-8761-bfab1e03baf3" providerId="ADAL" clId="{18FC4BC2-5366-4B7D-868C-F989710576B0}" dt="2021-02-17T16:01:55.452" v="164" actId="1076"/>
          <ac:spMkLst>
            <pc:docMk/>
            <pc:sldMk cId="3879710160" sldId="275"/>
            <ac:spMk id="30" creationId="{437BC310-B4D5-4862-A20F-01C942EA02B7}"/>
          </ac:spMkLst>
        </pc:spChg>
        <pc:grpChg chg="del mod">
          <ac:chgData name="Laurent Demers" userId="40a9f2b2-1a70-4f74-8761-bfab1e03baf3" providerId="ADAL" clId="{18FC4BC2-5366-4B7D-868C-F989710576B0}" dt="2021-02-17T14:55:33.377" v="82" actId="478"/>
          <ac:grpSpMkLst>
            <pc:docMk/>
            <pc:sldMk cId="3879710160" sldId="275"/>
            <ac:grpSpMk id="5" creationId="{E679BB17-3C77-458A-A951-ABF4F537C9D5}"/>
          </ac:grpSpMkLst>
        </pc:grpChg>
        <pc:cxnChg chg="mod">
          <ac:chgData name="Laurent Demers" userId="40a9f2b2-1a70-4f74-8761-bfab1e03baf3" providerId="ADAL" clId="{18FC4BC2-5366-4B7D-868C-F989710576B0}" dt="2021-02-17T15:32:19.325" v="121" actId="14100"/>
          <ac:cxnSpMkLst>
            <pc:docMk/>
            <pc:sldMk cId="3879710160" sldId="275"/>
            <ac:cxnSpMk id="8" creationId="{B7868415-84E5-4D8A-979F-CBFE4C64DC24}"/>
          </ac:cxnSpMkLst>
        </pc:cxnChg>
        <pc:cxnChg chg="mod">
          <ac:chgData name="Laurent Demers" userId="40a9f2b2-1a70-4f74-8761-bfab1e03baf3" providerId="ADAL" clId="{18FC4BC2-5366-4B7D-868C-F989710576B0}" dt="2021-02-17T16:04:02.719" v="184" actId="14100"/>
          <ac:cxnSpMkLst>
            <pc:docMk/>
            <pc:sldMk cId="3879710160" sldId="275"/>
            <ac:cxnSpMk id="10" creationId="{23140C98-0EE4-4968-A5B5-81827B5BE7C3}"/>
          </ac:cxnSpMkLst>
        </pc:cxnChg>
        <pc:cxnChg chg="mod">
          <ac:chgData name="Laurent Demers" userId="40a9f2b2-1a70-4f74-8761-bfab1e03baf3" providerId="ADAL" clId="{18FC4BC2-5366-4B7D-868C-F989710576B0}" dt="2021-02-17T16:02:14.135" v="169" actId="14100"/>
          <ac:cxnSpMkLst>
            <pc:docMk/>
            <pc:sldMk cId="3879710160" sldId="275"/>
            <ac:cxnSpMk id="11" creationId="{1B8331CA-0EF3-4712-A8D4-AA76CF519202}"/>
          </ac:cxnSpMkLst>
        </pc:cxnChg>
        <pc:cxnChg chg="mod">
          <ac:chgData name="Laurent Demers" userId="40a9f2b2-1a70-4f74-8761-bfab1e03baf3" providerId="ADAL" clId="{18FC4BC2-5366-4B7D-868C-F989710576B0}" dt="2021-02-17T16:00:42.311" v="138" actId="14100"/>
          <ac:cxnSpMkLst>
            <pc:docMk/>
            <pc:sldMk cId="3879710160" sldId="275"/>
            <ac:cxnSpMk id="14" creationId="{DB3C1FCB-16B1-4152-AF38-6C540839870D}"/>
          </ac:cxnSpMkLst>
        </pc:cxnChg>
        <pc:cxnChg chg="mod">
          <ac:chgData name="Laurent Demers" userId="40a9f2b2-1a70-4f74-8761-bfab1e03baf3" providerId="ADAL" clId="{18FC4BC2-5366-4B7D-868C-F989710576B0}" dt="2021-02-17T16:02:06.071" v="167" actId="14100"/>
          <ac:cxnSpMkLst>
            <pc:docMk/>
            <pc:sldMk cId="3879710160" sldId="275"/>
            <ac:cxnSpMk id="15" creationId="{30063B56-D419-4142-8CE5-B82D14BC5E64}"/>
          </ac:cxnSpMkLst>
        </pc:cxnChg>
        <pc:cxnChg chg="del mod">
          <ac:chgData name="Laurent Demers" userId="40a9f2b2-1a70-4f74-8761-bfab1e03baf3" providerId="ADAL" clId="{18FC4BC2-5366-4B7D-868C-F989710576B0}" dt="2021-02-17T16:03:07.384" v="172" actId="478"/>
          <ac:cxnSpMkLst>
            <pc:docMk/>
            <pc:sldMk cId="3879710160" sldId="275"/>
            <ac:cxnSpMk id="20" creationId="{ACEA3279-946B-43B6-A8DB-F8E4AE4D7E49}"/>
          </ac:cxnSpMkLst>
        </pc:cxnChg>
      </pc:sldChg>
    </pc:docChg>
  </pc:docChgLst>
  <pc:docChgLst>
    <pc:chgData name="Laurent Demers" userId="40a9f2b2-1a70-4f74-8761-bfab1e03baf3" providerId="ADAL" clId="{DF7FB5E6-C50E-4BAE-90FA-74AC649A9F4C}"/>
  </pc:docChgLst>
  <pc:docChgLst>
    <pc:chgData name="Laurent Demers" userId="40a9f2b2-1a70-4f74-8761-bfab1e03baf3" providerId="ADAL" clId="{046CD65D-2B2C-437D-A8CF-27368888DE8A}"/>
    <pc:docChg chg="undo custSel addSld delSld modSld sldOrd">
      <pc:chgData name="Laurent Demers" userId="40a9f2b2-1a70-4f74-8761-bfab1e03baf3" providerId="ADAL" clId="{046CD65D-2B2C-437D-A8CF-27368888DE8A}" dt="2021-03-10T20:18:35.708" v="2252" actId="1076"/>
      <pc:docMkLst>
        <pc:docMk/>
      </pc:docMkLst>
      <pc:sldChg chg="modSp">
        <pc:chgData name="Laurent Demers" userId="40a9f2b2-1a70-4f74-8761-bfab1e03baf3" providerId="ADAL" clId="{046CD65D-2B2C-437D-A8CF-27368888DE8A}" dt="2021-03-10T20:18:35.708" v="2252" actId="1076"/>
        <pc:sldMkLst>
          <pc:docMk/>
          <pc:sldMk cId="828352123" sldId="259"/>
        </pc:sldMkLst>
        <pc:spChg chg="mod">
          <ac:chgData name="Laurent Demers" userId="40a9f2b2-1a70-4f74-8761-bfab1e03baf3" providerId="ADAL" clId="{046CD65D-2B2C-437D-A8CF-27368888DE8A}" dt="2021-03-10T20:18:35.708" v="2252" actId="1076"/>
          <ac:spMkLst>
            <pc:docMk/>
            <pc:sldMk cId="828352123" sldId="259"/>
            <ac:spMk id="3" creationId="{E849214C-E61B-4A80-B1FE-BA356F6FD32A}"/>
          </ac:spMkLst>
        </pc:spChg>
        <pc:spChg chg="mod">
          <ac:chgData name="Laurent Demers" userId="40a9f2b2-1a70-4f74-8761-bfab1e03baf3" providerId="ADAL" clId="{046CD65D-2B2C-437D-A8CF-27368888DE8A}" dt="2021-03-10T14:25:59.740" v="247" actId="20577"/>
          <ac:spMkLst>
            <pc:docMk/>
            <pc:sldMk cId="828352123" sldId="259"/>
            <ac:spMk id="5" creationId="{00000000-0000-0000-0000-000000000000}"/>
          </ac:spMkLst>
        </pc:spChg>
        <pc:spChg chg="mod">
          <ac:chgData name="Laurent Demers" userId="40a9f2b2-1a70-4f74-8761-bfab1e03baf3" providerId="ADAL" clId="{046CD65D-2B2C-437D-A8CF-27368888DE8A}" dt="2021-03-10T14:22:59.958" v="74" actId="404"/>
          <ac:spMkLst>
            <pc:docMk/>
            <pc:sldMk cId="828352123" sldId="259"/>
            <ac:spMk id="6" creationId="{00000000-0000-0000-0000-000000000000}"/>
          </ac:spMkLst>
        </pc:spChg>
        <pc:spChg chg="mod">
          <ac:chgData name="Laurent Demers" userId="40a9f2b2-1a70-4f74-8761-bfab1e03baf3" providerId="ADAL" clId="{046CD65D-2B2C-437D-A8CF-27368888DE8A}" dt="2021-03-10T15:14:45.982" v="420" actId="5793"/>
          <ac:spMkLst>
            <pc:docMk/>
            <pc:sldMk cId="828352123" sldId="259"/>
            <ac:spMk id="7" creationId="{00000000-0000-0000-0000-000000000000}"/>
          </ac:spMkLst>
        </pc:spChg>
        <pc:spChg chg="mod">
          <ac:chgData name="Laurent Demers" userId="40a9f2b2-1a70-4f74-8761-bfab1e03baf3" providerId="ADAL" clId="{046CD65D-2B2C-437D-A8CF-27368888DE8A}" dt="2021-03-10T15:16:54.272" v="555" actId="20577"/>
          <ac:spMkLst>
            <pc:docMk/>
            <pc:sldMk cId="828352123" sldId="259"/>
            <ac:spMk id="11" creationId="{00000000-0000-0000-0000-000000000000}"/>
          </ac:spMkLst>
        </pc:spChg>
        <pc:spChg chg="mod">
          <ac:chgData name="Laurent Demers" userId="40a9f2b2-1a70-4f74-8761-bfab1e03baf3" providerId="ADAL" clId="{046CD65D-2B2C-437D-A8CF-27368888DE8A}" dt="2021-03-10T15:18:09.354" v="631" actId="20577"/>
          <ac:spMkLst>
            <pc:docMk/>
            <pc:sldMk cId="828352123" sldId="259"/>
            <ac:spMk id="12" creationId="{00000000-0000-0000-0000-000000000000}"/>
          </ac:spMkLst>
        </pc:spChg>
      </pc:sldChg>
      <pc:sldChg chg="modSp">
        <pc:chgData name="Laurent Demers" userId="40a9f2b2-1a70-4f74-8761-bfab1e03baf3" providerId="ADAL" clId="{046CD65D-2B2C-437D-A8CF-27368888DE8A}" dt="2021-03-10T14:18:39.284" v="1" actId="20577"/>
        <pc:sldMkLst>
          <pc:docMk/>
          <pc:sldMk cId="342715629" sldId="260"/>
        </pc:sldMkLst>
        <pc:spChg chg="mod">
          <ac:chgData name="Laurent Demers" userId="40a9f2b2-1a70-4f74-8761-bfab1e03baf3" providerId="ADAL" clId="{046CD65D-2B2C-437D-A8CF-27368888DE8A}" dt="2021-03-10T14:18:39.284" v="1" actId="20577"/>
          <ac:spMkLst>
            <pc:docMk/>
            <pc:sldMk cId="342715629" sldId="260"/>
            <ac:spMk id="2" creationId="{00000000-0000-0000-0000-000000000000}"/>
          </ac:spMkLst>
        </pc:spChg>
      </pc:sldChg>
      <pc:sldChg chg="addSp delSp modSp delAnim modAnim">
        <pc:chgData name="Laurent Demers" userId="40a9f2b2-1a70-4f74-8761-bfab1e03baf3" providerId="ADAL" clId="{046CD65D-2B2C-437D-A8CF-27368888DE8A}" dt="2021-03-10T20:12:52.607" v="2248" actId="14100"/>
        <pc:sldMkLst>
          <pc:docMk/>
          <pc:sldMk cId="481293352" sldId="261"/>
        </pc:sldMkLst>
        <pc:spChg chg="mod">
          <ac:chgData name="Laurent Demers" userId="40a9f2b2-1a70-4f74-8761-bfab1e03baf3" providerId="ADAL" clId="{046CD65D-2B2C-437D-A8CF-27368888DE8A}" dt="2021-03-10T15:42:53.746" v="790" actId="404"/>
          <ac:spMkLst>
            <pc:docMk/>
            <pc:sldMk cId="481293352" sldId="261"/>
            <ac:spMk id="2" creationId="{00000000-0000-0000-0000-000000000000}"/>
          </ac:spMkLst>
        </pc:spChg>
        <pc:spChg chg="del mod">
          <ac:chgData name="Laurent Demers" userId="40a9f2b2-1a70-4f74-8761-bfab1e03baf3" providerId="ADAL" clId="{046CD65D-2B2C-437D-A8CF-27368888DE8A}" dt="2021-03-10T15:40:38.713" v="682"/>
          <ac:spMkLst>
            <pc:docMk/>
            <pc:sldMk cId="481293352" sldId="261"/>
            <ac:spMk id="3" creationId="{00000000-0000-0000-0000-000000000000}"/>
          </ac:spMkLst>
        </pc:spChg>
        <pc:spChg chg="mod">
          <ac:chgData name="Laurent Demers" userId="40a9f2b2-1a70-4f74-8761-bfab1e03baf3" providerId="ADAL" clId="{046CD65D-2B2C-437D-A8CF-27368888DE8A}" dt="2021-03-10T15:42:11.841" v="733" actId="1076"/>
          <ac:spMkLst>
            <pc:docMk/>
            <pc:sldMk cId="481293352" sldId="261"/>
            <ac:spMk id="4" creationId="{00000000-0000-0000-0000-000000000000}"/>
          </ac:spMkLst>
        </pc:spChg>
        <pc:spChg chg="del mod">
          <ac:chgData name="Laurent Demers" userId="40a9f2b2-1a70-4f74-8761-bfab1e03baf3" providerId="ADAL" clId="{046CD65D-2B2C-437D-A8CF-27368888DE8A}" dt="2021-03-10T15:42:31.333" v="736" actId="478"/>
          <ac:spMkLst>
            <pc:docMk/>
            <pc:sldMk cId="481293352" sldId="261"/>
            <ac:spMk id="7" creationId="{00000000-0000-0000-0000-000000000000}"/>
          </ac:spMkLst>
        </pc:spChg>
        <pc:spChg chg="mod">
          <ac:chgData name="Laurent Demers" userId="40a9f2b2-1a70-4f74-8761-bfab1e03baf3" providerId="ADAL" clId="{046CD65D-2B2C-437D-A8CF-27368888DE8A}" dt="2021-03-10T15:43:40.150" v="815" actId="1076"/>
          <ac:spMkLst>
            <pc:docMk/>
            <pc:sldMk cId="481293352" sldId="261"/>
            <ac:spMk id="8" creationId="{00000000-0000-0000-0000-000000000000}"/>
          </ac:spMkLst>
        </pc:spChg>
        <pc:spChg chg="add mod">
          <ac:chgData name="Laurent Demers" userId="40a9f2b2-1a70-4f74-8761-bfab1e03baf3" providerId="ADAL" clId="{046CD65D-2B2C-437D-A8CF-27368888DE8A}" dt="2021-03-10T20:07:45.868" v="2061" actId="1076"/>
          <ac:spMkLst>
            <pc:docMk/>
            <pc:sldMk cId="481293352" sldId="261"/>
            <ac:spMk id="9" creationId="{B10ECB3E-64D1-475F-B3D0-ABD50AFE970C}"/>
          </ac:spMkLst>
        </pc:spChg>
        <pc:spChg chg="mod">
          <ac:chgData name="Laurent Demers" userId="40a9f2b2-1a70-4f74-8761-bfab1e03baf3" providerId="ADAL" clId="{046CD65D-2B2C-437D-A8CF-27368888DE8A}" dt="2021-03-10T15:53:56.034" v="1987" actId="14100"/>
          <ac:spMkLst>
            <pc:docMk/>
            <pc:sldMk cId="481293352" sldId="261"/>
            <ac:spMk id="10" creationId="{00000000-0000-0000-0000-000000000000}"/>
          </ac:spMkLst>
        </pc:spChg>
        <pc:spChg chg="mod">
          <ac:chgData name="Laurent Demers" userId="40a9f2b2-1a70-4f74-8761-bfab1e03baf3" providerId="ADAL" clId="{046CD65D-2B2C-437D-A8CF-27368888DE8A}" dt="2021-03-10T15:48:54.960" v="1840" actId="1076"/>
          <ac:spMkLst>
            <pc:docMk/>
            <pc:sldMk cId="481293352" sldId="261"/>
            <ac:spMk id="11" creationId="{00000000-0000-0000-0000-000000000000}"/>
          </ac:spMkLst>
        </pc:spChg>
        <pc:spChg chg="mod">
          <ac:chgData name="Laurent Demers" userId="40a9f2b2-1a70-4f74-8761-bfab1e03baf3" providerId="ADAL" clId="{046CD65D-2B2C-437D-A8CF-27368888DE8A}" dt="2021-03-10T15:54:07.445" v="1989" actId="1076"/>
          <ac:spMkLst>
            <pc:docMk/>
            <pc:sldMk cId="481293352" sldId="261"/>
            <ac:spMk id="13" creationId="{00000000-0000-0000-0000-000000000000}"/>
          </ac:spMkLst>
        </pc:spChg>
        <pc:spChg chg="del">
          <ac:chgData name="Laurent Demers" userId="40a9f2b2-1a70-4f74-8761-bfab1e03baf3" providerId="ADAL" clId="{046CD65D-2B2C-437D-A8CF-27368888DE8A}" dt="2021-03-10T15:40:30.982" v="677" actId="478"/>
          <ac:spMkLst>
            <pc:docMk/>
            <pc:sldMk cId="481293352" sldId="261"/>
            <ac:spMk id="14" creationId="{00000000-0000-0000-0000-000000000000}"/>
          </ac:spMkLst>
        </pc:spChg>
        <pc:spChg chg="mod">
          <ac:chgData name="Laurent Demers" userId="40a9f2b2-1a70-4f74-8761-bfab1e03baf3" providerId="ADAL" clId="{046CD65D-2B2C-437D-A8CF-27368888DE8A}" dt="2021-03-10T15:55:59.745" v="2004" actId="1076"/>
          <ac:spMkLst>
            <pc:docMk/>
            <pc:sldMk cId="481293352" sldId="261"/>
            <ac:spMk id="15" creationId="{00000000-0000-0000-0000-000000000000}"/>
          </ac:spMkLst>
        </pc:spChg>
        <pc:spChg chg="del">
          <ac:chgData name="Laurent Demers" userId="40a9f2b2-1a70-4f74-8761-bfab1e03baf3" providerId="ADAL" clId="{046CD65D-2B2C-437D-A8CF-27368888DE8A}" dt="2021-03-10T15:43:22.684" v="793" actId="478"/>
          <ac:spMkLst>
            <pc:docMk/>
            <pc:sldMk cId="481293352" sldId="261"/>
            <ac:spMk id="16" creationId="{00000000-0000-0000-0000-000000000000}"/>
          </ac:spMkLst>
        </pc:spChg>
        <pc:spChg chg="mod topLvl">
          <ac:chgData name="Laurent Demers" userId="40a9f2b2-1a70-4f74-8761-bfab1e03baf3" providerId="ADAL" clId="{046CD65D-2B2C-437D-A8CF-27368888DE8A}" dt="2021-03-10T20:07:10.750" v="2056" actId="14100"/>
          <ac:spMkLst>
            <pc:docMk/>
            <pc:sldMk cId="481293352" sldId="261"/>
            <ac:spMk id="18" creationId="{00000000-0000-0000-0000-000000000000}"/>
          </ac:spMkLst>
        </pc:spChg>
        <pc:spChg chg="add mod">
          <ac:chgData name="Laurent Demers" userId="40a9f2b2-1a70-4f74-8761-bfab1e03baf3" providerId="ADAL" clId="{046CD65D-2B2C-437D-A8CF-27368888DE8A}" dt="2021-03-10T20:09:40.252" v="2104" actId="1076"/>
          <ac:spMkLst>
            <pc:docMk/>
            <pc:sldMk cId="481293352" sldId="261"/>
            <ac:spMk id="20" creationId="{1CD7C4BE-BDC5-4C68-A19B-8404D968F16A}"/>
          </ac:spMkLst>
        </pc:spChg>
        <pc:spChg chg="mod">
          <ac:chgData name="Laurent Demers" userId="40a9f2b2-1a70-4f74-8761-bfab1e03baf3" providerId="ADAL" clId="{046CD65D-2B2C-437D-A8CF-27368888DE8A}" dt="2021-03-10T15:53:41.353" v="1983" actId="1076"/>
          <ac:spMkLst>
            <pc:docMk/>
            <pc:sldMk cId="481293352" sldId="261"/>
            <ac:spMk id="26" creationId="{00000000-0000-0000-0000-000000000000}"/>
          </ac:spMkLst>
        </pc:spChg>
        <pc:spChg chg="mod">
          <ac:chgData name="Laurent Demers" userId="40a9f2b2-1a70-4f74-8761-bfab1e03baf3" providerId="ADAL" clId="{046CD65D-2B2C-437D-A8CF-27368888DE8A}" dt="2021-03-10T15:55:52.797" v="2002" actId="1076"/>
          <ac:spMkLst>
            <pc:docMk/>
            <pc:sldMk cId="481293352" sldId="261"/>
            <ac:spMk id="27" creationId="{00000000-0000-0000-0000-000000000000}"/>
          </ac:spMkLst>
        </pc:spChg>
        <pc:spChg chg="del topLvl">
          <ac:chgData name="Laurent Demers" userId="40a9f2b2-1a70-4f74-8761-bfab1e03baf3" providerId="ADAL" clId="{046CD65D-2B2C-437D-A8CF-27368888DE8A}" dt="2021-03-10T15:43:26.027" v="794" actId="478"/>
          <ac:spMkLst>
            <pc:docMk/>
            <pc:sldMk cId="481293352" sldId="261"/>
            <ac:spMk id="37" creationId="{0F931577-DEB6-42DF-B21B-9513D073CA35}"/>
          </ac:spMkLst>
        </pc:spChg>
        <pc:spChg chg="mod">
          <ac:chgData name="Laurent Demers" userId="40a9f2b2-1a70-4f74-8761-bfab1e03baf3" providerId="ADAL" clId="{046CD65D-2B2C-437D-A8CF-27368888DE8A}" dt="2021-03-10T15:55:35.447" v="2001" actId="1076"/>
          <ac:spMkLst>
            <pc:docMk/>
            <pc:sldMk cId="481293352" sldId="261"/>
            <ac:spMk id="38" creationId="{46929621-80A9-43F7-8C7E-9762C1D6F31F}"/>
          </ac:spMkLst>
        </pc:spChg>
        <pc:spChg chg="mod">
          <ac:chgData name="Laurent Demers" userId="40a9f2b2-1a70-4f74-8761-bfab1e03baf3" providerId="ADAL" clId="{046CD65D-2B2C-437D-A8CF-27368888DE8A}" dt="2021-03-10T15:55:33.921" v="2000" actId="1076"/>
          <ac:spMkLst>
            <pc:docMk/>
            <pc:sldMk cId="481293352" sldId="261"/>
            <ac:spMk id="39" creationId="{4CC8D65A-635A-45EE-859C-7B00574D0FE8}"/>
          </ac:spMkLst>
        </pc:spChg>
        <pc:spChg chg="mod">
          <ac:chgData name="Laurent Demers" userId="40a9f2b2-1a70-4f74-8761-bfab1e03baf3" providerId="ADAL" clId="{046CD65D-2B2C-437D-A8CF-27368888DE8A}" dt="2021-03-10T15:54:45.804" v="1994" actId="164"/>
          <ac:spMkLst>
            <pc:docMk/>
            <pc:sldMk cId="481293352" sldId="261"/>
            <ac:spMk id="40" creationId="{D433BD4E-D91C-4018-BB63-D39CCEB27C57}"/>
          </ac:spMkLst>
        </pc:spChg>
        <pc:spChg chg="mod">
          <ac:chgData name="Laurent Demers" userId="40a9f2b2-1a70-4f74-8761-bfab1e03baf3" providerId="ADAL" clId="{046CD65D-2B2C-437D-A8CF-27368888DE8A}" dt="2021-03-10T15:46:46.100" v="1336" actId="1076"/>
          <ac:spMkLst>
            <pc:docMk/>
            <pc:sldMk cId="481293352" sldId="261"/>
            <ac:spMk id="41" creationId="{5A313C5D-D325-462E-97AA-2C2227F5FD1C}"/>
          </ac:spMkLst>
        </pc:spChg>
        <pc:spChg chg="mod">
          <ac:chgData name="Laurent Demers" userId="40a9f2b2-1a70-4f74-8761-bfab1e03baf3" providerId="ADAL" clId="{046CD65D-2B2C-437D-A8CF-27368888DE8A}" dt="2021-03-10T15:47:17.644" v="1430" actId="14100"/>
          <ac:spMkLst>
            <pc:docMk/>
            <pc:sldMk cId="481293352" sldId="261"/>
            <ac:spMk id="44" creationId="{4097F862-D0AB-4FA1-BF5A-9DA8390A6E50}"/>
          </ac:spMkLst>
        </pc:spChg>
        <pc:spChg chg="del mod">
          <ac:chgData name="Laurent Demers" userId="40a9f2b2-1a70-4f74-8761-bfab1e03baf3" providerId="ADAL" clId="{046CD65D-2B2C-437D-A8CF-27368888DE8A}" dt="2021-03-10T20:07:04.091" v="2039" actId="478"/>
          <ac:spMkLst>
            <pc:docMk/>
            <pc:sldMk cId="481293352" sldId="261"/>
            <ac:spMk id="45" creationId="{1815D066-6E9A-412C-8256-B70C7B230BBE}"/>
          </ac:spMkLst>
        </pc:spChg>
        <pc:spChg chg="del">
          <ac:chgData name="Laurent Demers" userId="40a9f2b2-1a70-4f74-8761-bfab1e03baf3" providerId="ADAL" clId="{046CD65D-2B2C-437D-A8CF-27368888DE8A}" dt="2021-03-10T15:47:58.875" v="1592" actId="478"/>
          <ac:spMkLst>
            <pc:docMk/>
            <pc:sldMk cId="481293352" sldId="261"/>
            <ac:spMk id="47" creationId="{CC801AE0-A93C-4361-A639-A77A4D2E1714}"/>
          </ac:spMkLst>
        </pc:spChg>
        <pc:spChg chg="mod">
          <ac:chgData name="Laurent Demers" userId="40a9f2b2-1a70-4f74-8761-bfab1e03baf3" providerId="ADAL" clId="{046CD65D-2B2C-437D-A8CF-27368888DE8A}" dt="2021-03-10T15:48:30.237" v="1835" actId="14100"/>
          <ac:spMkLst>
            <pc:docMk/>
            <pc:sldMk cId="481293352" sldId="261"/>
            <ac:spMk id="50" creationId="{2D6D1BA1-911F-46CD-91C7-4745B84826B1}"/>
          </ac:spMkLst>
        </pc:spChg>
        <pc:spChg chg="del">
          <ac:chgData name="Laurent Demers" userId="40a9f2b2-1a70-4f74-8761-bfab1e03baf3" providerId="ADAL" clId="{046CD65D-2B2C-437D-A8CF-27368888DE8A}" dt="2021-03-10T15:48:01.264" v="1593" actId="478"/>
          <ac:spMkLst>
            <pc:docMk/>
            <pc:sldMk cId="481293352" sldId="261"/>
            <ac:spMk id="51" creationId="{9216D01D-2FB8-4381-8ACC-BCA565151069}"/>
          </ac:spMkLst>
        </pc:spChg>
        <pc:spChg chg="add mod ord">
          <ac:chgData name="Laurent Demers" userId="40a9f2b2-1a70-4f74-8761-bfab1e03baf3" providerId="ADAL" clId="{046CD65D-2B2C-437D-A8CF-27368888DE8A}" dt="2021-03-10T20:06:48.065" v="2036" actId="20577"/>
          <ac:spMkLst>
            <pc:docMk/>
            <pc:sldMk cId="481293352" sldId="261"/>
            <ac:spMk id="55" creationId="{AEC5F121-F49F-4C5D-8736-8D13BC317052}"/>
          </ac:spMkLst>
        </pc:spChg>
        <pc:spChg chg="add mod">
          <ac:chgData name="Laurent Demers" userId="40a9f2b2-1a70-4f74-8761-bfab1e03baf3" providerId="ADAL" clId="{046CD65D-2B2C-437D-A8CF-27368888DE8A}" dt="2021-03-10T15:54:37.197" v="1993" actId="164"/>
          <ac:spMkLst>
            <pc:docMk/>
            <pc:sldMk cId="481293352" sldId="261"/>
            <ac:spMk id="56" creationId="{7ADE7A6F-3E6A-4F87-8646-EFC3FBDD35E3}"/>
          </ac:spMkLst>
        </pc:spChg>
        <pc:spChg chg="add mod">
          <ac:chgData name="Laurent Demers" userId="40a9f2b2-1a70-4f74-8761-bfab1e03baf3" providerId="ADAL" clId="{046CD65D-2B2C-437D-A8CF-27368888DE8A}" dt="2021-03-10T15:54:37.197" v="1993" actId="164"/>
          <ac:spMkLst>
            <pc:docMk/>
            <pc:sldMk cId="481293352" sldId="261"/>
            <ac:spMk id="57" creationId="{8587F83F-0C0D-4C23-8B30-EF79B01314CD}"/>
          </ac:spMkLst>
        </pc:spChg>
        <pc:spChg chg="mod">
          <ac:chgData name="Laurent Demers" userId="40a9f2b2-1a70-4f74-8761-bfab1e03baf3" providerId="ADAL" clId="{046CD65D-2B2C-437D-A8CF-27368888DE8A}" dt="2021-03-10T15:46:27.971" v="1334" actId="14100"/>
          <ac:spMkLst>
            <pc:docMk/>
            <pc:sldMk cId="481293352" sldId="261"/>
            <ac:spMk id="58" creationId="{8F9A7F1B-0202-46C4-8E90-01910D92E0C0}"/>
          </ac:spMkLst>
        </pc:spChg>
        <pc:spChg chg="add mod">
          <ac:chgData name="Laurent Demers" userId="40a9f2b2-1a70-4f74-8761-bfab1e03baf3" providerId="ADAL" clId="{046CD65D-2B2C-437D-A8CF-27368888DE8A}" dt="2021-03-10T15:55:28.123" v="1999" actId="1076"/>
          <ac:spMkLst>
            <pc:docMk/>
            <pc:sldMk cId="481293352" sldId="261"/>
            <ac:spMk id="59" creationId="{923C3D35-D4A7-4942-A1C9-098A100F841B}"/>
          </ac:spMkLst>
        </pc:spChg>
        <pc:spChg chg="add mod">
          <ac:chgData name="Laurent Demers" userId="40a9f2b2-1a70-4f74-8761-bfab1e03baf3" providerId="ADAL" clId="{046CD65D-2B2C-437D-A8CF-27368888DE8A}" dt="2021-03-10T15:55:25.322" v="1998" actId="1076"/>
          <ac:spMkLst>
            <pc:docMk/>
            <pc:sldMk cId="481293352" sldId="261"/>
            <ac:spMk id="60" creationId="{DE6C2F46-FF43-491E-9EDB-606F81469598}"/>
          </ac:spMkLst>
        </pc:spChg>
        <pc:spChg chg="mod">
          <ac:chgData name="Laurent Demers" userId="40a9f2b2-1a70-4f74-8761-bfab1e03baf3" providerId="ADAL" clId="{046CD65D-2B2C-437D-A8CF-27368888DE8A}" dt="2021-03-10T15:43:51.573" v="818" actId="1076"/>
          <ac:spMkLst>
            <pc:docMk/>
            <pc:sldMk cId="481293352" sldId="261"/>
            <ac:spMk id="61" creationId="{CC91FFC4-F9D7-4092-BD64-FDB72B773771}"/>
          </ac:spMkLst>
        </pc:spChg>
        <pc:spChg chg="mod">
          <ac:chgData name="Laurent Demers" userId="40a9f2b2-1a70-4f74-8761-bfab1e03baf3" providerId="ADAL" clId="{046CD65D-2B2C-437D-A8CF-27368888DE8A}" dt="2021-03-10T15:45:35.006" v="1108" actId="1076"/>
          <ac:spMkLst>
            <pc:docMk/>
            <pc:sldMk cId="481293352" sldId="261"/>
            <ac:spMk id="62" creationId="{BF646A56-8E5E-4E50-86DB-B417EF3CE40F}"/>
          </ac:spMkLst>
        </pc:spChg>
        <pc:spChg chg="add mod">
          <ac:chgData name="Laurent Demers" userId="40a9f2b2-1a70-4f74-8761-bfab1e03baf3" providerId="ADAL" clId="{046CD65D-2B2C-437D-A8CF-27368888DE8A}" dt="2021-03-10T15:54:45.804" v="1994" actId="164"/>
          <ac:spMkLst>
            <pc:docMk/>
            <pc:sldMk cId="481293352" sldId="261"/>
            <ac:spMk id="63" creationId="{9C1385D5-DF7D-4FD5-AB7A-D2CD0735228A}"/>
          </ac:spMkLst>
        </pc:spChg>
        <pc:spChg chg="mod">
          <ac:chgData name="Laurent Demers" userId="40a9f2b2-1a70-4f74-8761-bfab1e03baf3" providerId="ADAL" clId="{046CD65D-2B2C-437D-A8CF-27368888DE8A}" dt="2021-03-10T15:48:52.287" v="1839" actId="1076"/>
          <ac:spMkLst>
            <pc:docMk/>
            <pc:sldMk cId="481293352" sldId="261"/>
            <ac:spMk id="64" creationId="{C64E0866-37A1-4228-B964-8F23B6DD57C0}"/>
          </ac:spMkLst>
        </pc:spChg>
        <pc:spChg chg="mod">
          <ac:chgData name="Laurent Demers" userId="40a9f2b2-1a70-4f74-8761-bfab1e03baf3" providerId="ADAL" clId="{046CD65D-2B2C-437D-A8CF-27368888DE8A}" dt="2021-03-10T15:52:17.521" v="1975" actId="1076"/>
          <ac:spMkLst>
            <pc:docMk/>
            <pc:sldMk cId="481293352" sldId="261"/>
            <ac:spMk id="68" creationId="{72A95AA5-AA64-4A5C-BA63-2FA2919FF70B}"/>
          </ac:spMkLst>
        </pc:spChg>
        <pc:spChg chg="add mod">
          <ac:chgData name="Laurent Demers" userId="40a9f2b2-1a70-4f74-8761-bfab1e03baf3" providerId="ADAL" clId="{046CD65D-2B2C-437D-A8CF-27368888DE8A}" dt="2021-03-10T15:47:03.432" v="1353" actId="14100"/>
          <ac:spMkLst>
            <pc:docMk/>
            <pc:sldMk cId="481293352" sldId="261"/>
            <ac:spMk id="69" creationId="{3AD9DE1D-5267-417B-84BE-DBF6C5557D0A}"/>
          </ac:spMkLst>
        </pc:spChg>
        <pc:spChg chg="add mod">
          <ac:chgData name="Laurent Demers" userId="40a9f2b2-1a70-4f74-8761-bfab1e03baf3" providerId="ADAL" clId="{046CD65D-2B2C-437D-A8CF-27368888DE8A}" dt="2021-03-10T15:54:57.346" v="1995" actId="164"/>
          <ac:spMkLst>
            <pc:docMk/>
            <pc:sldMk cId="481293352" sldId="261"/>
            <ac:spMk id="70" creationId="{19AC6AE1-187B-48E3-A512-5B1FE938E7F4}"/>
          </ac:spMkLst>
        </pc:spChg>
        <pc:spChg chg="add mod">
          <ac:chgData name="Laurent Demers" userId="40a9f2b2-1a70-4f74-8761-bfab1e03baf3" providerId="ADAL" clId="{046CD65D-2B2C-437D-A8CF-27368888DE8A}" dt="2021-03-10T15:54:57.346" v="1995" actId="164"/>
          <ac:spMkLst>
            <pc:docMk/>
            <pc:sldMk cId="481293352" sldId="261"/>
            <ac:spMk id="71" creationId="{95CB0997-AD15-461C-B163-36E1BF1D2510}"/>
          </ac:spMkLst>
        </pc:spChg>
        <pc:spChg chg="add mod">
          <ac:chgData name="Laurent Demers" userId="40a9f2b2-1a70-4f74-8761-bfab1e03baf3" providerId="ADAL" clId="{046CD65D-2B2C-437D-A8CF-27368888DE8A}" dt="2021-03-10T20:07:23.042" v="2057" actId="1076"/>
          <ac:spMkLst>
            <pc:docMk/>
            <pc:sldMk cId="481293352" sldId="261"/>
            <ac:spMk id="72" creationId="{7DAAE4E2-AFAD-4257-8CCE-FECE6FF029A3}"/>
          </ac:spMkLst>
        </pc:spChg>
        <pc:spChg chg="add mod">
          <ac:chgData name="Laurent Demers" userId="40a9f2b2-1a70-4f74-8761-bfab1e03baf3" providerId="ADAL" clId="{046CD65D-2B2C-437D-A8CF-27368888DE8A}" dt="2021-03-10T15:51:44.671" v="1973" actId="1076"/>
          <ac:spMkLst>
            <pc:docMk/>
            <pc:sldMk cId="481293352" sldId="261"/>
            <ac:spMk id="73" creationId="{78623727-45F6-4BAA-B458-0EB563B82665}"/>
          </ac:spMkLst>
        </pc:spChg>
        <pc:spChg chg="add mod">
          <ac:chgData name="Laurent Demers" userId="40a9f2b2-1a70-4f74-8761-bfab1e03baf3" providerId="ADAL" clId="{046CD65D-2B2C-437D-A8CF-27368888DE8A}" dt="2021-03-10T15:53:58.404" v="1988" actId="1076"/>
          <ac:spMkLst>
            <pc:docMk/>
            <pc:sldMk cId="481293352" sldId="261"/>
            <ac:spMk id="74" creationId="{DB1EABC2-DC07-4ECA-927C-E35C6FB08AF0}"/>
          </ac:spMkLst>
        </pc:spChg>
        <pc:spChg chg="add mod">
          <ac:chgData name="Laurent Demers" userId="40a9f2b2-1a70-4f74-8761-bfab1e03baf3" providerId="ADAL" clId="{046CD65D-2B2C-437D-A8CF-27368888DE8A}" dt="2021-03-10T20:10:07.931" v="2109" actId="1076"/>
          <ac:spMkLst>
            <pc:docMk/>
            <pc:sldMk cId="481293352" sldId="261"/>
            <ac:spMk id="75" creationId="{A06B3532-0DC0-49E5-B85B-77D1DE669026}"/>
          </ac:spMkLst>
        </pc:spChg>
        <pc:spChg chg="add mod">
          <ac:chgData name="Laurent Demers" userId="40a9f2b2-1a70-4f74-8761-bfab1e03baf3" providerId="ADAL" clId="{046CD65D-2B2C-437D-A8CF-27368888DE8A}" dt="2021-03-10T20:10:38.563" v="2126" actId="14100"/>
          <ac:spMkLst>
            <pc:docMk/>
            <pc:sldMk cId="481293352" sldId="261"/>
            <ac:spMk id="76" creationId="{18AC8F8B-2789-4FB4-8AB0-13DACDB5C346}"/>
          </ac:spMkLst>
        </pc:spChg>
        <pc:spChg chg="add mod">
          <ac:chgData name="Laurent Demers" userId="40a9f2b2-1a70-4f74-8761-bfab1e03baf3" providerId="ADAL" clId="{046CD65D-2B2C-437D-A8CF-27368888DE8A}" dt="2021-03-10T20:10:59.233" v="2134" actId="14100"/>
          <ac:spMkLst>
            <pc:docMk/>
            <pc:sldMk cId="481293352" sldId="261"/>
            <ac:spMk id="77" creationId="{5B3A754B-D300-422D-B5AE-147E7EEA95B3}"/>
          </ac:spMkLst>
        </pc:spChg>
        <pc:spChg chg="add mod">
          <ac:chgData name="Laurent Demers" userId="40a9f2b2-1a70-4f74-8761-bfab1e03baf3" providerId="ADAL" clId="{046CD65D-2B2C-437D-A8CF-27368888DE8A}" dt="2021-03-10T20:11:18.876" v="2163" actId="14100"/>
          <ac:spMkLst>
            <pc:docMk/>
            <pc:sldMk cId="481293352" sldId="261"/>
            <ac:spMk id="78" creationId="{33885BF0-6A08-4ADC-B911-C502085EC8F3}"/>
          </ac:spMkLst>
        </pc:spChg>
        <pc:spChg chg="add mod">
          <ac:chgData name="Laurent Demers" userId="40a9f2b2-1a70-4f74-8761-bfab1e03baf3" providerId="ADAL" clId="{046CD65D-2B2C-437D-A8CF-27368888DE8A}" dt="2021-03-10T20:11:38.481" v="2205" actId="14100"/>
          <ac:spMkLst>
            <pc:docMk/>
            <pc:sldMk cId="481293352" sldId="261"/>
            <ac:spMk id="79" creationId="{9003B7DE-78ED-42DE-B94A-E685562F2468}"/>
          </ac:spMkLst>
        </pc:spChg>
        <pc:spChg chg="add mod">
          <ac:chgData name="Laurent Demers" userId="40a9f2b2-1a70-4f74-8761-bfab1e03baf3" providerId="ADAL" clId="{046CD65D-2B2C-437D-A8CF-27368888DE8A}" dt="2021-03-10T20:11:51.137" v="2213" actId="14100"/>
          <ac:spMkLst>
            <pc:docMk/>
            <pc:sldMk cId="481293352" sldId="261"/>
            <ac:spMk id="80" creationId="{02325BF6-8D38-4FBD-900A-5E69B9C1E6ED}"/>
          </ac:spMkLst>
        </pc:spChg>
        <pc:spChg chg="add mod">
          <ac:chgData name="Laurent Demers" userId="40a9f2b2-1a70-4f74-8761-bfab1e03baf3" providerId="ADAL" clId="{046CD65D-2B2C-437D-A8CF-27368888DE8A}" dt="2021-03-10T20:12:05.315" v="2222" actId="14100"/>
          <ac:spMkLst>
            <pc:docMk/>
            <pc:sldMk cId="481293352" sldId="261"/>
            <ac:spMk id="81" creationId="{EAAB464C-DBE1-43C8-8CC8-FB440EA7F407}"/>
          </ac:spMkLst>
        </pc:spChg>
        <pc:spChg chg="add mod">
          <ac:chgData name="Laurent Demers" userId="40a9f2b2-1a70-4f74-8761-bfab1e03baf3" providerId="ADAL" clId="{046CD65D-2B2C-437D-A8CF-27368888DE8A}" dt="2021-03-10T20:12:22.626" v="2231" actId="14100"/>
          <ac:spMkLst>
            <pc:docMk/>
            <pc:sldMk cId="481293352" sldId="261"/>
            <ac:spMk id="82" creationId="{47095098-983D-4221-AD07-562D93FF7371}"/>
          </ac:spMkLst>
        </pc:spChg>
        <pc:spChg chg="add mod">
          <ac:chgData name="Laurent Demers" userId="40a9f2b2-1a70-4f74-8761-bfab1e03baf3" providerId="ADAL" clId="{046CD65D-2B2C-437D-A8CF-27368888DE8A}" dt="2021-03-10T20:12:52.607" v="2248" actId="14100"/>
          <ac:spMkLst>
            <pc:docMk/>
            <pc:sldMk cId="481293352" sldId="261"/>
            <ac:spMk id="83" creationId="{3887AE28-A60E-4812-8001-5F0ADF9DB8E1}"/>
          </ac:spMkLst>
        </pc:spChg>
        <pc:grpChg chg="mod">
          <ac:chgData name="Laurent Demers" userId="40a9f2b2-1a70-4f74-8761-bfab1e03baf3" providerId="ADAL" clId="{046CD65D-2B2C-437D-A8CF-27368888DE8A}" dt="2021-03-10T15:41:51.466" v="711" actId="14100"/>
          <ac:grpSpMkLst>
            <pc:docMk/>
            <pc:sldMk cId="481293352" sldId="261"/>
            <ac:grpSpMk id="5" creationId="{00000000-0000-0000-0000-000000000000}"/>
          </ac:grpSpMkLst>
        </pc:grpChg>
        <pc:grpChg chg="del">
          <ac:chgData name="Laurent Demers" userId="40a9f2b2-1a70-4f74-8761-bfab1e03baf3" providerId="ADAL" clId="{046CD65D-2B2C-437D-A8CF-27368888DE8A}" dt="2021-03-10T15:43:22.684" v="793" actId="478"/>
          <ac:grpSpMkLst>
            <pc:docMk/>
            <pc:sldMk cId="481293352" sldId="261"/>
            <ac:grpSpMk id="6" creationId="{00000000-0000-0000-0000-000000000000}"/>
          </ac:grpSpMkLst>
        </pc:grpChg>
        <pc:grpChg chg="add mod">
          <ac:chgData name="Laurent Demers" userId="40a9f2b2-1a70-4f74-8761-bfab1e03baf3" providerId="ADAL" clId="{046CD65D-2B2C-437D-A8CF-27368888DE8A}" dt="2021-03-10T20:12:43.567" v="2234" actId="1076"/>
          <ac:grpSpMkLst>
            <pc:docMk/>
            <pc:sldMk cId="481293352" sldId="261"/>
            <ac:grpSpMk id="12" creationId="{A718075A-C2D7-4456-97B4-36019AC72F50}"/>
          </ac:grpSpMkLst>
        </pc:grpChg>
        <pc:grpChg chg="add mod">
          <ac:chgData name="Laurent Demers" userId="40a9f2b2-1a70-4f74-8761-bfab1e03baf3" providerId="ADAL" clId="{046CD65D-2B2C-437D-A8CF-27368888DE8A}" dt="2021-03-10T15:54:45.804" v="1994" actId="164"/>
          <ac:grpSpMkLst>
            <pc:docMk/>
            <pc:sldMk cId="481293352" sldId="261"/>
            <ac:grpSpMk id="17" creationId="{9EE110E1-5439-4999-9300-D9471AEB0214}"/>
          </ac:grpSpMkLst>
        </pc:grpChg>
        <pc:grpChg chg="add mod">
          <ac:chgData name="Laurent Demers" userId="40a9f2b2-1a70-4f74-8761-bfab1e03baf3" providerId="ADAL" clId="{046CD65D-2B2C-437D-A8CF-27368888DE8A}" dt="2021-03-10T15:54:57.346" v="1995" actId="164"/>
          <ac:grpSpMkLst>
            <pc:docMk/>
            <pc:sldMk cId="481293352" sldId="261"/>
            <ac:grpSpMk id="19" creationId="{7C99DE5F-0291-4B5E-A622-92DCF0AECB3C}"/>
          </ac:grpSpMkLst>
        </pc:grpChg>
        <pc:grpChg chg="del mod">
          <ac:chgData name="Laurent Demers" userId="40a9f2b2-1a70-4f74-8761-bfab1e03baf3" providerId="ADAL" clId="{046CD65D-2B2C-437D-A8CF-27368888DE8A}" dt="2021-03-10T15:41:38.598" v="691" actId="478"/>
          <ac:grpSpMkLst>
            <pc:docMk/>
            <pc:sldMk cId="481293352" sldId="261"/>
            <ac:grpSpMk id="53" creationId="{F0C53599-CC00-4C9F-9C9E-6350BDDC9AE8}"/>
          </ac:grpSpMkLst>
        </pc:grpChg>
        <pc:grpChg chg="del mod">
          <ac:chgData name="Laurent Demers" userId="40a9f2b2-1a70-4f74-8761-bfab1e03baf3" providerId="ADAL" clId="{046CD65D-2B2C-437D-A8CF-27368888DE8A}" dt="2021-03-10T15:43:26.027" v="794" actId="478"/>
          <ac:grpSpMkLst>
            <pc:docMk/>
            <pc:sldMk cId="481293352" sldId="261"/>
            <ac:grpSpMk id="54" creationId="{1D7C8B29-E966-443D-98F4-04C9667DC38C}"/>
          </ac:grpSpMkLst>
        </pc:grpChg>
        <pc:grpChg chg="mod">
          <ac:chgData name="Laurent Demers" userId="40a9f2b2-1a70-4f74-8761-bfab1e03baf3" providerId="ADAL" clId="{046CD65D-2B2C-437D-A8CF-27368888DE8A}" dt="2021-03-10T15:54:37.197" v="1993" actId="164"/>
          <ac:grpSpMkLst>
            <pc:docMk/>
            <pc:sldMk cId="481293352" sldId="261"/>
            <ac:grpSpMk id="65" creationId="{A6227E75-9E9B-47A3-B502-8AF04979FB38}"/>
          </ac:grpSpMkLst>
        </pc:grpChg>
        <pc:grpChg chg="mod">
          <ac:chgData name="Laurent Demers" userId="40a9f2b2-1a70-4f74-8761-bfab1e03baf3" providerId="ADAL" clId="{046CD65D-2B2C-437D-A8CF-27368888DE8A}" dt="2021-03-10T15:54:57.346" v="1995" actId="164"/>
          <ac:grpSpMkLst>
            <pc:docMk/>
            <pc:sldMk cId="481293352" sldId="261"/>
            <ac:grpSpMk id="66" creationId="{8E0FD220-B029-4520-97D8-B88815FC08B1}"/>
          </ac:grpSpMkLst>
        </pc:grpChg>
        <pc:grpChg chg="mod">
          <ac:chgData name="Laurent Demers" userId="40a9f2b2-1a70-4f74-8761-bfab1e03baf3" providerId="ADAL" clId="{046CD65D-2B2C-437D-A8CF-27368888DE8A}" dt="2021-03-10T15:48:40.615" v="1837" actId="1076"/>
          <ac:grpSpMkLst>
            <pc:docMk/>
            <pc:sldMk cId="481293352" sldId="261"/>
            <ac:grpSpMk id="67" creationId="{C0A053C3-9885-4309-923B-4E95E68F24A2}"/>
          </ac:grpSpMkLst>
        </pc:grpChg>
      </pc:sldChg>
      <pc:sldChg chg="addSp delSp modSp delAnim modAnim">
        <pc:chgData name="Laurent Demers" userId="40a9f2b2-1a70-4f74-8761-bfab1e03baf3" providerId="ADAL" clId="{046CD65D-2B2C-437D-A8CF-27368888DE8A}" dt="2021-03-10T15:38:46.466" v="665" actId="114"/>
        <pc:sldMkLst>
          <pc:docMk/>
          <pc:sldMk cId="3170960787" sldId="264"/>
        </pc:sldMkLst>
        <pc:spChg chg="mod">
          <ac:chgData name="Laurent Demers" userId="40a9f2b2-1a70-4f74-8761-bfab1e03baf3" providerId="ADAL" clId="{046CD65D-2B2C-437D-A8CF-27368888DE8A}" dt="2021-03-10T15:37:47.511" v="658" actId="123"/>
          <ac:spMkLst>
            <pc:docMk/>
            <pc:sldMk cId="3170960787" sldId="264"/>
            <ac:spMk id="2" creationId="{7EED4DC7-853F-468D-8944-ECBCFBAEE5BC}"/>
          </ac:spMkLst>
        </pc:spChg>
        <pc:spChg chg="del mod">
          <ac:chgData name="Laurent Demers" userId="40a9f2b2-1a70-4f74-8761-bfab1e03baf3" providerId="ADAL" clId="{046CD65D-2B2C-437D-A8CF-27368888DE8A}" dt="2021-03-10T15:36:38.553" v="644"/>
          <ac:spMkLst>
            <pc:docMk/>
            <pc:sldMk cId="3170960787" sldId="264"/>
            <ac:spMk id="3" creationId="{87C5B20E-0CD6-4653-9F3E-27AA6E257D2B}"/>
          </ac:spMkLst>
        </pc:spChg>
        <pc:spChg chg="add mod">
          <ac:chgData name="Laurent Demers" userId="40a9f2b2-1a70-4f74-8761-bfab1e03baf3" providerId="ADAL" clId="{046CD65D-2B2C-437D-A8CF-27368888DE8A}" dt="2021-03-10T15:37:56.263" v="660" actId="1076"/>
          <ac:spMkLst>
            <pc:docMk/>
            <pc:sldMk cId="3170960787" sldId="264"/>
            <ac:spMk id="4" creationId="{56684189-AFF7-4E29-980E-696832FB5867}"/>
          </ac:spMkLst>
        </pc:spChg>
        <pc:spChg chg="add mod">
          <ac:chgData name="Laurent Demers" userId="40a9f2b2-1a70-4f74-8761-bfab1e03baf3" providerId="ADAL" clId="{046CD65D-2B2C-437D-A8CF-27368888DE8A}" dt="2021-03-10T15:38:46.466" v="665" actId="114"/>
          <ac:spMkLst>
            <pc:docMk/>
            <pc:sldMk cId="3170960787" sldId="264"/>
            <ac:spMk id="5" creationId="{87E7D957-2EE7-41AD-A79B-17870B360E5F}"/>
          </ac:spMkLst>
        </pc:spChg>
        <pc:spChg chg="mod">
          <ac:chgData name="Laurent Demers" userId="40a9f2b2-1a70-4f74-8761-bfab1e03baf3" providerId="ADAL" clId="{046CD65D-2B2C-437D-A8CF-27368888DE8A}" dt="2021-03-10T15:38:00.756" v="661" actId="1076"/>
          <ac:spMkLst>
            <pc:docMk/>
            <pc:sldMk cId="3170960787" sldId="264"/>
            <ac:spMk id="6" creationId="{01226CD4-C90C-4BE4-8F10-12AD8B1AC10D}"/>
          </ac:spMkLst>
        </pc:spChg>
        <pc:spChg chg="del">
          <ac:chgData name="Laurent Demers" userId="40a9f2b2-1a70-4f74-8761-bfab1e03baf3" providerId="ADAL" clId="{046CD65D-2B2C-437D-A8CF-27368888DE8A}" dt="2021-03-10T15:37:09.864" v="650" actId="478"/>
          <ac:spMkLst>
            <pc:docMk/>
            <pc:sldMk cId="3170960787" sldId="264"/>
            <ac:spMk id="15" creationId="{34AA58D9-B9F8-4C42-8382-5EA754811BD7}"/>
          </ac:spMkLst>
        </pc:spChg>
        <pc:grpChg chg="mod">
          <ac:chgData name="Laurent Demers" userId="40a9f2b2-1a70-4f74-8761-bfab1e03baf3" providerId="ADAL" clId="{046CD65D-2B2C-437D-A8CF-27368888DE8A}" dt="2021-03-10T15:37:53.388" v="659" actId="1076"/>
          <ac:grpSpMkLst>
            <pc:docMk/>
            <pc:sldMk cId="3170960787" sldId="264"/>
            <ac:grpSpMk id="17" creationId="{42BE3224-7A6A-4929-B75C-BEE3582C6BA0}"/>
          </ac:grpSpMkLst>
        </pc:grpChg>
      </pc:sldChg>
    </pc:docChg>
  </pc:docChgLst>
</pc:chgInfo>
</file>

<file path=ppt/media/image1.img>
</file>

<file path=ppt/media/image2.png>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1524000" y="1122363"/>
            <a:ext cx="9144000" cy="2387600"/>
          </a:xfrm>
        </p:spPr>
        <p:txBody>
          <a:bodyPr anchor="b"/>
          <a:lstStyle>
            <a:lvl1pPr algn="ctr">
              <a:defRPr sz="6000"/>
            </a:lvl1pPr>
          </a:lstStyle>
          <a:p>
            <a:r>
              <a:rPr lang="fr-FR"/>
              <a:t>Modifiez le style du titre</a:t>
            </a:r>
            <a:endParaRPr lang="fr-CA"/>
          </a:p>
        </p:txBody>
      </p:sp>
      <p:sp>
        <p:nvSpPr>
          <p:cNvPr id="3" name="Sous-titr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fr-FR"/>
              <a:t>Modifier le style des sous-titres du masque</a:t>
            </a:r>
            <a:endParaRPr lang="fr-CA"/>
          </a:p>
        </p:txBody>
      </p:sp>
      <p:sp>
        <p:nvSpPr>
          <p:cNvPr id="4" name="Espace réservé de la date 3"/>
          <p:cNvSpPr>
            <a:spLocks noGrp="1"/>
          </p:cNvSpPr>
          <p:nvPr>
            <p:ph type="dt" sz="half" idx="10"/>
          </p:nvPr>
        </p:nvSpPr>
        <p:spPr/>
        <p:txBody>
          <a:bodyPr/>
          <a:lstStyle/>
          <a:p>
            <a:fld id="{A9C4729A-6841-4697-8E66-886CA226017A}" type="datetimeFigureOut">
              <a:rPr lang="fr-CA" smtClean="0"/>
              <a:t>2021-05-13</a:t>
            </a:fld>
            <a:endParaRPr lang="fr-CA"/>
          </a:p>
        </p:txBody>
      </p:sp>
      <p:sp>
        <p:nvSpPr>
          <p:cNvPr id="5" name="Espace réservé du pied de page 4"/>
          <p:cNvSpPr>
            <a:spLocks noGrp="1"/>
          </p:cNvSpPr>
          <p:nvPr>
            <p:ph type="ftr" sz="quarter" idx="11"/>
          </p:nvPr>
        </p:nvSpPr>
        <p:spPr/>
        <p:txBody>
          <a:bodyPr/>
          <a:lstStyle/>
          <a:p>
            <a:endParaRPr lang="fr-CA"/>
          </a:p>
        </p:txBody>
      </p:sp>
      <p:sp>
        <p:nvSpPr>
          <p:cNvPr id="6" name="Espace réservé du numéro de diapositive 5"/>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23449358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a:t>Modifiez le style du titre</a:t>
            </a:r>
            <a:endParaRPr lang="fr-CA"/>
          </a:p>
        </p:txBody>
      </p:sp>
      <p:sp>
        <p:nvSpPr>
          <p:cNvPr id="3" name="Espace réservé du texte vertical 2"/>
          <p:cNvSpPr>
            <a:spLocks noGrp="1"/>
          </p:cNvSpPr>
          <p:nvPr>
            <p:ph type="body" orient="vert" idx="1"/>
          </p:nvPr>
        </p:nvSpPr>
        <p:spPr/>
        <p:txBody>
          <a:bodyPr vert="eaVert"/>
          <a:lstStyle/>
          <a:p>
            <a:pPr lvl="0"/>
            <a:r>
              <a:rPr lang="fr-FR"/>
              <a:t>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fr-CA"/>
          </a:p>
        </p:txBody>
      </p:sp>
      <p:sp>
        <p:nvSpPr>
          <p:cNvPr id="4" name="Espace réservé de la date 3"/>
          <p:cNvSpPr>
            <a:spLocks noGrp="1"/>
          </p:cNvSpPr>
          <p:nvPr>
            <p:ph type="dt" sz="half" idx="10"/>
          </p:nvPr>
        </p:nvSpPr>
        <p:spPr/>
        <p:txBody>
          <a:bodyPr/>
          <a:lstStyle/>
          <a:p>
            <a:fld id="{A9C4729A-6841-4697-8E66-886CA226017A}" type="datetimeFigureOut">
              <a:rPr lang="fr-CA" smtClean="0"/>
              <a:t>2021-05-13</a:t>
            </a:fld>
            <a:endParaRPr lang="fr-CA"/>
          </a:p>
        </p:txBody>
      </p:sp>
      <p:sp>
        <p:nvSpPr>
          <p:cNvPr id="5" name="Espace réservé du pied de page 4"/>
          <p:cNvSpPr>
            <a:spLocks noGrp="1"/>
          </p:cNvSpPr>
          <p:nvPr>
            <p:ph type="ftr" sz="quarter" idx="11"/>
          </p:nvPr>
        </p:nvSpPr>
        <p:spPr/>
        <p:txBody>
          <a:bodyPr/>
          <a:lstStyle/>
          <a:p>
            <a:endParaRPr lang="fr-CA"/>
          </a:p>
        </p:txBody>
      </p:sp>
      <p:sp>
        <p:nvSpPr>
          <p:cNvPr id="6" name="Espace réservé du numéro de diapositive 5"/>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42244300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8724900" y="365125"/>
            <a:ext cx="2628900" cy="5811838"/>
          </a:xfrm>
        </p:spPr>
        <p:txBody>
          <a:bodyPr vert="eaVert"/>
          <a:lstStyle/>
          <a:p>
            <a:r>
              <a:rPr lang="fr-FR"/>
              <a:t>Modifiez le style du titre</a:t>
            </a:r>
            <a:endParaRPr lang="fr-CA"/>
          </a:p>
        </p:txBody>
      </p:sp>
      <p:sp>
        <p:nvSpPr>
          <p:cNvPr id="3" name="Espace réservé du texte vertical 2"/>
          <p:cNvSpPr>
            <a:spLocks noGrp="1"/>
          </p:cNvSpPr>
          <p:nvPr>
            <p:ph type="body" orient="vert" idx="1"/>
          </p:nvPr>
        </p:nvSpPr>
        <p:spPr>
          <a:xfrm>
            <a:off x="838200" y="365125"/>
            <a:ext cx="7734300" cy="5811838"/>
          </a:xfrm>
        </p:spPr>
        <p:txBody>
          <a:bodyPr vert="eaVert"/>
          <a:lstStyle/>
          <a:p>
            <a:pPr lvl="0"/>
            <a:r>
              <a:rPr lang="fr-FR"/>
              <a:t>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fr-CA"/>
          </a:p>
        </p:txBody>
      </p:sp>
      <p:sp>
        <p:nvSpPr>
          <p:cNvPr id="4" name="Espace réservé de la date 3"/>
          <p:cNvSpPr>
            <a:spLocks noGrp="1"/>
          </p:cNvSpPr>
          <p:nvPr>
            <p:ph type="dt" sz="half" idx="10"/>
          </p:nvPr>
        </p:nvSpPr>
        <p:spPr/>
        <p:txBody>
          <a:bodyPr/>
          <a:lstStyle/>
          <a:p>
            <a:fld id="{A9C4729A-6841-4697-8E66-886CA226017A}" type="datetimeFigureOut">
              <a:rPr lang="fr-CA" smtClean="0"/>
              <a:t>2021-05-13</a:t>
            </a:fld>
            <a:endParaRPr lang="fr-CA"/>
          </a:p>
        </p:txBody>
      </p:sp>
      <p:sp>
        <p:nvSpPr>
          <p:cNvPr id="5" name="Espace réservé du pied de page 4"/>
          <p:cNvSpPr>
            <a:spLocks noGrp="1"/>
          </p:cNvSpPr>
          <p:nvPr>
            <p:ph type="ftr" sz="quarter" idx="11"/>
          </p:nvPr>
        </p:nvSpPr>
        <p:spPr/>
        <p:txBody>
          <a:bodyPr/>
          <a:lstStyle/>
          <a:p>
            <a:endParaRPr lang="fr-CA"/>
          </a:p>
        </p:txBody>
      </p:sp>
      <p:sp>
        <p:nvSpPr>
          <p:cNvPr id="6" name="Espace réservé du numéro de diapositive 5"/>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428785849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a:t>Modifiez le style du titre</a:t>
            </a:r>
            <a:endParaRPr lang="fr-CA"/>
          </a:p>
        </p:txBody>
      </p:sp>
      <p:sp>
        <p:nvSpPr>
          <p:cNvPr id="3" name="Espace réservé du contenu 2"/>
          <p:cNvSpPr>
            <a:spLocks noGrp="1"/>
          </p:cNvSpPr>
          <p:nvPr>
            <p:ph idx="1"/>
          </p:nvPr>
        </p:nvSpPr>
        <p:spPr/>
        <p:txBody>
          <a:bodyPr/>
          <a:lstStyle/>
          <a:p>
            <a:pPr lvl="0"/>
            <a:r>
              <a:rPr lang="fr-FR"/>
              <a:t>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fr-CA"/>
          </a:p>
        </p:txBody>
      </p:sp>
      <p:sp>
        <p:nvSpPr>
          <p:cNvPr id="4" name="Espace réservé de la date 3"/>
          <p:cNvSpPr>
            <a:spLocks noGrp="1"/>
          </p:cNvSpPr>
          <p:nvPr>
            <p:ph type="dt" sz="half" idx="10"/>
          </p:nvPr>
        </p:nvSpPr>
        <p:spPr/>
        <p:txBody>
          <a:bodyPr/>
          <a:lstStyle/>
          <a:p>
            <a:fld id="{A9C4729A-6841-4697-8E66-886CA226017A}" type="datetimeFigureOut">
              <a:rPr lang="fr-CA" smtClean="0"/>
              <a:t>2021-05-13</a:t>
            </a:fld>
            <a:endParaRPr lang="fr-CA"/>
          </a:p>
        </p:txBody>
      </p:sp>
      <p:sp>
        <p:nvSpPr>
          <p:cNvPr id="5" name="Espace réservé du pied de page 4"/>
          <p:cNvSpPr>
            <a:spLocks noGrp="1"/>
          </p:cNvSpPr>
          <p:nvPr>
            <p:ph type="ftr" sz="quarter" idx="11"/>
          </p:nvPr>
        </p:nvSpPr>
        <p:spPr/>
        <p:txBody>
          <a:bodyPr/>
          <a:lstStyle/>
          <a:p>
            <a:endParaRPr lang="fr-CA"/>
          </a:p>
        </p:txBody>
      </p:sp>
      <p:sp>
        <p:nvSpPr>
          <p:cNvPr id="6" name="Espace réservé du numéro de diapositive 5"/>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164486362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831850" y="1709738"/>
            <a:ext cx="10515600" cy="2852737"/>
          </a:xfrm>
        </p:spPr>
        <p:txBody>
          <a:bodyPr anchor="b"/>
          <a:lstStyle>
            <a:lvl1pPr>
              <a:defRPr sz="6000"/>
            </a:lvl1pPr>
          </a:lstStyle>
          <a:p>
            <a:r>
              <a:rPr lang="fr-FR"/>
              <a:t>Modifiez le style du titre</a:t>
            </a:r>
            <a:endParaRPr lang="fr-CA"/>
          </a:p>
        </p:txBody>
      </p:sp>
      <p:sp>
        <p:nvSpPr>
          <p:cNvPr id="3" name="Espace réservé du texte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fr-FR"/>
              <a:t>Modifier les styles du texte du masque</a:t>
            </a:r>
          </a:p>
        </p:txBody>
      </p:sp>
      <p:sp>
        <p:nvSpPr>
          <p:cNvPr id="4" name="Espace réservé de la date 3"/>
          <p:cNvSpPr>
            <a:spLocks noGrp="1"/>
          </p:cNvSpPr>
          <p:nvPr>
            <p:ph type="dt" sz="half" idx="10"/>
          </p:nvPr>
        </p:nvSpPr>
        <p:spPr/>
        <p:txBody>
          <a:bodyPr/>
          <a:lstStyle/>
          <a:p>
            <a:fld id="{A9C4729A-6841-4697-8E66-886CA226017A}" type="datetimeFigureOut">
              <a:rPr lang="fr-CA" smtClean="0"/>
              <a:t>2021-05-13</a:t>
            </a:fld>
            <a:endParaRPr lang="fr-CA"/>
          </a:p>
        </p:txBody>
      </p:sp>
      <p:sp>
        <p:nvSpPr>
          <p:cNvPr id="5" name="Espace réservé du pied de page 4"/>
          <p:cNvSpPr>
            <a:spLocks noGrp="1"/>
          </p:cNvSpPr>
          <p:nvPr>
            <p:ph type="ftr" sz="quarter" idx="11"/>
          </p:nvPr>
        </p:nvSpPr>
        <p:spPr/>
        <p:txBody>
          <a:bodyPr/>
          <a:lstStyle/>
          <a:p>
            <a:endParaRPr lang="fr-CA"/>
          </a:p>
        </p:txBody>
      </p:sp>
      <p:sp>
        <p:nvSpPr>
          <p:cNvPr id="6" name="Espace réservé du numéro de diapositive 5"/>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32813013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a:t>Modifiez le style du titre</a:t>
            </a:r>
            <a:endParaRPr lang="fr-CA"/>
          </a:p>
        </p:txBody>
      </p:sp>
      <p:sp>
        <p:nvSpPr>
          <p:cNvPr id="3" name="Espace réservé du contenu 2"/>
          <p:cNvSpPr>
            <a:spLocks noGrp="1"/>
          </p:cNvSpPr>
          <p:nvPr>
            <p:ph sz="half" idx="1"/>
          </p:nvPr>
        </p:nvSpPr>
        <p:spPr>
          <a:xfrm>
            <a:off x="838200" y="1825625"/>
            <a:ext cx="5181600" cy="4351338"/>
          </a:xfrm>
        </p:spPr>
        <p:txBody>
          <a:bodyPr/>
          <a:lstStyle/>
          <a:p>
            <a:pPr lvl="0"/>
            <a:r>
              <a:rPr lang="fr-FR"/>
              <a:t>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fr-CA"/>
          </a:p>
        </p:txBody>
      </p:sp>
      <p:sp>
        <p:nvSpPr>
          <p:cNvPr id="4" name="Espace réservé du contenu 3"/>
          <p:cNvSpPr>
            <a:spLocks noGrp="1"/>
          </p:cNvSpPr>
          <p:nvPr>
            <p:ph sz="half" idx="2"/>
          </p:nvPr>
        </p:nvSpPr>
        <p:spPr>
          <a:xfrm>
            <a:off x="6172200" y="1825625"/>
            <a:ext cx="5181600" cy="4351338"/>
          </a:xfrm>
        </p:spPr>
        <p:txBody>
          <a:bodyPr/>
          <a:lstStyle/>
          <a:p>
            <a:pPr lvl="0"/>
            <a:r>
              <a:rPr lang="fr-FR"/>
              <a:t>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fr-CA"/>
          </a:p>
        </p:txBody>
      </p:sp>
      <p:sp>
        <p:nvSpPr>
          <p:cNvPr id="5" name="Espace réservé de la date 4"/>
          <p:cNvSpPr>
            <a:spLocks noGrp="1"/>
          </p:cNvSpPr>
          <p:nvPr>
            <p:ph type="dt" sz="half" idx="10"/>
          </p:nvPr>
        </p:nvSpPr>
        <p:spPr/>
        <p:txBody>
          <a:bodyPr/>
          <a:lstStyle/>
          <a:p>
            <a:fld id="{A9C4729A-6841-4697-8E66-886CA226017A}" type="datetimeFigureOut">
              <a:rPr lang="fr-CA" smtClean="0"/>
              <a:t>2021-05-13</a:t>
            </a:fld>
            <a:endParaRPr lang="fr-CA"/>
          </a:p>
        </p:txBody>
      </p:sp>
      <p:sp>
        <p:nvSpPr>
          <p:cNvPr id="6" name="Espace réservé du pied de page 5"/>
          <p:cNvSpPr>
            <a:spLocks noGrp="1"/>
          </p:cNvSpPr>
          <p:nvPr>
            <p:ph type="ftr" sz="quarter" idx="11"/>
          </p:nvPr>
        </p:nvSpPr>
        <p:spPr/>
        <p:txBody>
          <a:bodyPr/>
          <a:lstStyle/>
          <a:p>
            <a:endParaRPr lang="fr-CA"/>
          </a:p>
        </p:txBody>
      </p:sp>
      <p:sp>
        <p:nvSpPr>
          <p:cNvPr id="7" name="Espace réservé du numéro de diapositive 6"/>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25432055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839788" y="365125"/>
            <a:ext cx="10515600" cy="1325563"/>
          </a:xfrm>
        </p:spPr>
        <p:txBody>
          <a:bodyPr/>
          <a:lstStyle/>
          <a:p>
            <a:r>
              <a:rPr lang="fr-FR"/>
              <a:t>Modifiez le style du titre</a:t>
            </a:r>
            <a:endParaRPr lang="fr-CA"/>
          </a:p>
        </p:txBody>
      </p:sp>
      <p:sp>
        <p:nvSpPr>
          <p:cNvPr id="3" name="Espace réservé du texte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Modifier les styles du texte du masque</a:t>
            </a:r>
          </a:p>
        </p:txBody>
      </p:sp>
      <p:sp>
        <p:nvSpPr>
          <p:cNvPr id="4" name="Espace réservé du contenu 3"/>
          <p:cNvSpPr>
            <a:spLocks noGrp="1"/>
          </p:cNvSpPr>
          <p:nvPr>
            <p:ph sz="half" idx="2"/>
          </p:nvPr>
        </p:nvSpPr>
        <p:spPr>
          <a:xfrm>
            <a:off x="839788" y="2505075"/>
            <a:ext cx="5157787" cy="3684588"/>
          </a:xfrm>
        </p:spPr>
        <p:txBody>
          <a:bodyPr/>
          <a:lstStyle/>
          <a:p>
            <a:pPr lvl="0"/>
            <a:r>
              <a:rPr lang="fr-FR"/>
              <a:t>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fr-CA"/>
          </a:p>
        </p:txBody>
      </p:sp>
      <p:sp>
        <p:nvSpPr>
          <p:cNvPr id="5" name="Espace réservé du texte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Modifier les styles du texte du masque</a:t>
            </a:r>
          </a:p>
        </p:txBody>
      </p:sp>
      <p:sp>
        <p:nvSpPr>
          <p:cNvPr id="6" name="Espace réservé du contenu 5"/>
          <p:cNvSpPr>
            <a:spLocks noGrp="1"/>
          </p:cNvSpPr>
          <p:nvPr>
            <p:ph sz="quarter" idx="4"/>
          </p:nvPr>
        </p:nvSpPr>
        <p:spPr>
          <a:xfrm>
            <a:off x="6172200" y="2505075"/>
            <a:ext cx="5183188" cy="3684588"/>
          </a:xfrm>
        </p:spPr>
        <p:txBody>
          <a:bodyPr/>
          <a:lstStyle/>
          <a:p>
            <a:pPr lvl="0"/>
            <a:r>
              <a:rPr lang="fr-FR"/>
              <a:t>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fr-CA"/>
          </a:p>
        </p:txBody>
      </p:sp>
      <p:sp>
        <p:nvSpPr>
          <p:cNvPr id="7" name="Espace réservé de la date 6"/>
          <p:cNvSpPr>
            <a:spLocks noGrp="1"/>
          </p:cNvSpPr>
          <p:nvPr>
            <p:ph type="dt" sz="half" idx="10"/>
          </p:nvPr>
        </p:nvSpPr>
        <p:spPr/>
        <p:txBody>
          <a:bodyPr/>
          <a:lstStyle/>
          <a:p>
            <a:fld id="{A9C4729A-6841-4697-8E66-886CA226017A}" type="datetimeFigureOut">
              <a:rPr lang="fr-CA" smtClean="0"/>
              <a:t>2021-05-13</a:t>
            </a:fld>
            <a:endParaRPr lang="fr-CA"/>
          </a:p>
        </p:txBody>
      </p:sp>
      <p:sp>
        <p:nvSpPr>
          <p:cNvPr id="8" name="Espace réservé du pied de page 7"/>
          <p:cNvSpPr>
            <a:spLocks noGrp="1"/>
          </p:cNvSpPr>
          <p:nvPr>
            <p:ph type="ftr" sz="quarter" idx="11"/>
          </p:nvPr>
        </p:nvSpPr>
        <p:spPr/>
        <p:txBody>
          <a:bodyPr/>
          <a:lstStyle/>
          <a:p>
            <a:endParaRPr lang="fr-CA"/>
          </a:p>
        </p:txBody>
      </p:sp>
      <p:sp>
        <p:nvSpPr>
          <p:cNvPr id="9" name="Espace réservé du numéro de diapositive 8"/>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35077368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a:t>Modifiez le style du titre</a:t>
            </a:r>
            <a:endParaRPr lang="fr-CA"/>
          </a:p>
        </p:txBody>
      </p:sp>
      <p:sp>
        <p:nvSpPr>
          <p:cNvPr id="3" name="Espace réservé de la date 2"/>
          <p:cNvSpPr>
            <a:spLocks noGrp="1"/>
          </p:cNvSpPr>
          <p:nvPr>
            <p:ph type="dt" sz="half" idx="10"/>
          </p:nvPr>
        </p:nvSpPr>
        <p:spPr/>
        <p:txBody>
          <a:bodyPr/>
          <a:lstStyle/>
          <a:p>
            <a:fld id="{A9C4729A-6841-4697-8E66-886CA226017A}" type="datetimeFigureOut">
              <a:rPr lang="fr-CA" smtClean="0"/>
              <a:t>2021-05-13</a:t>
            </a:fld>
            <a:endParaRPr lang="fr-CA"/>
          </a:p>
        </p:txBody>
      </p:sp>
      <p:sp>
        <p:nvSpPr>
          <p:cNvPr id="4" name="Espace réservé du pied de page 3"/>
          <p:cNvSpPr>
            <a:spLocks noGrp="1"/>
          </p:cNvSpPr>
          <p:nvPr>
            <p:ph type="ftr" sz="quarter" idx="11"/>
          </p:nvPr>
        </p:nvSpPr>
        <p:spPr/>
        <p:txBody>
          <a:bodyPr/>
          <a:lstStyle/>
          <a:p>
            <a:endParaRPr lang="fr-CA"/>
          </a:p>
        </p:txBody>
      </p:sp>
      <p:sp>
        <p:nvSpPr>
          <p:cNvPr id="5" name="Espace réservé du numéro de diapositive 4"/>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19811900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A9C4729A-6841-4697-8E66-886CA226017A}" type="datetimeFigureOut">
              <a:rPr lang="fr-CA" smtClean="0"/>
              <a:t>2021-05-13</a:t>
            </a:fld>
            <a:endParaRPr lang="fr-CA"/>
          </a:p>
        </p:txBody>
      </p:sp>
      <p:sp>
        <p:nvSpPr>
          <p:cNvPr id="3" name="Espace réservé du pied de page 2"/>
          <p:cNvSpPr>
            <a:spLocks noGrp="1"/>
          </p:cNvSpPr>
          <p:nvPr>
            <p:ph type="ftr" sz="quarter" idx="11"/>
          </p:nvPr>
        </p:nvSpPr>
        <p:spPr/>
        <p:txBody>
          <a:bodyPr/>
          <a:lstStyle/>
          <a:p>
            <a:endParaRPr lang="fr-CA"/>
          </a:p>
        </p:txBody>
      </p:sp>
      <p:sp>
        <p:nvSpPr>
          <p:cNvPr id="4" name="Espace réservé du numéro de diapositive 3"/>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27102652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839788" y="457200"/>
            <a:ext cx="3932237" cy="1600200"/>
          </a:xfrm>
        </p:spPr>
        <p:txBody>
          <a:bodyPr anchor="b"/>
          <a:lstStyle>
            <a:lvl1pPr>
              <a:defRPr sz="3200"/>
            </a:lvl1pPr>
          </a:lstStyle>
          <a:p>
            <a:r>
              <a:rPr lang="fr-FR"/>
              <a:t>Modifiez le style du titre</a:t>
            </a:r>
            <a:endParaRPr lang="fr-CA"/>
          </a:p>
        </p:txBody>
      </p:sp>
      <p:sp>
        <p:nvSpPr>
          <p:cNvPr id="3" name="Espace réservé du contenu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a:t>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fr-CA"/>
          </a:p>
        </p:txBody>
      </p:sp>
      <p:sp>
        <p:nvSpPr>
          <p:cNvPr id="4" name="Espace réservé du texte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a:t>Modifier les styles du texte du masque</a:t>
            </a:r>
          </a:p>
        </p:txBody>
      </p:sp>
      <p:sp>
        <p:nvSpPr>
          <p:cNvPr id="5" name="Espace réservé de la date 4"/>
          <p:cNvSpPr>
            <a:spLocks noGrp="1"/>
          </p:cNvSpPr>
          <p:nvPr>
            <p:ph type="dt" sz="half" idx="10"/>
          </p:nvPr>
        </p:nvSpPr>
        <p:spPr/>
        <p:txBody>
          <a:bodyPr/>
          <a:lstStyle/>
          <a:p>
            <a:fld id="{A9C4729A-6841-4697-8E66-886CA226017A}" type="datetimeFigureOut">
              <a:rPr lang="fr-CA" smtClean="0"/>
              <a:t>2021-05-13</a:t>
            </a:fld>
            <a:endParaRPr lang="fr-CA"/>
          </a:p>
        </p:txBody>
      </p:sp>
      <p:sp>
        <p:nvSpPr>
          <p:cNvPr id="6" name="Espace réservé du pied de page 5"/>
          <p:cNvSpPr>
            <a:spLocks noGrp="1"/>
          </p:cNvSpPr>
          <p:nvPr>
            <p:ph type="ftr" sz="quarter" idx="11"/>
          </p:nvPr>
        </p:nvSpPr>
        <p:spPr/>
        <p:txBody>
          <a:bodyPr/>
          <a:lstStyle/>
          <a:p>
            <a:endParaRPr lang="fr-CA"/>
          </a:p>
        </p:txBody>
      </p:sp>
      <p:sp>
        <p:nvSpPr>
          <p:cNvPr id="7" name="Espace réservé du numéro de diapositive 6"/>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23687006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839788" y="457200"/>
            <a:ext cx="3932237" cy="1600200"/>
          </a:xfrm>
        </p:spPr>
        <p:txBody>
          <a:bodyPr anchor="b"/>
          <a:lstStyle>
            <a:lvl1pPr>
              <a:defRPr sz="3200"/>
            </a:lvl1pPr>
          </a:lstStyle>
          <a:p>
            <a:r>
              <a:rPr lang="fr-FR"/>
              <a:t>Modifiez le style du titre</a:t>
            </a:r>
            <a:endParaRPr lang="fr-CA"/>
          </a:p>
        </p:txBody>
      </p:sp>
      <p:sp>
        <p:nvSpPr>
          <p:cNvPr id="3" name="Espace réservé pour une imag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CA"/>
          </a:p>
        </p:txBody>
      </p:sp>
      <p:sp>
        <p:nvSpPr>
          <p:cNvPr id="4" name="Espace réservé du texte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a:t>Modifier les styles du texte du masque</a:t>
            </a:r>
          </a:p>
        </p:txBody>
      </p:sp>
      <p:sp>
        <p:nvSpPr>
          <p:cNvPr id="5" name="Espace réservé de la date 4"/>
          <p:cNvSpPr>
            <a:spLocks noGrp="1"/>
          </p:cNvSpPr>
          <p:nvPr>
            <p:ph type="dt" sz="half" idx="10"/>
          </p:nvPr>
        </p:nvSpPr>
        <p:spPr/>
        <p:txBody>
          <a:bodyPr/>
          <a:lstStyle/>
          <a:p>
            <a:fld id="{A9C4729A-6841-4697-8E66-886CA226017A}" type="datetimeFigureOut">
              <a:rPr lang="fr-CA" smtClean="0"/>
              <a:t>2021-05-13</a:t>
            </a:fld>
            <a:endParaRPr lang="fr-CA"/>
          </a:p>
        </p:txBody>
      </p:sp>
      <p:sp>
        <p:nvSpPr>
          <p:cNvPr id="6" name="Espace réservé du pied de page 5"/>
          <p:cNvSpPr>
            <a:spLocks noGrp="1"/>
          </p:cNvSpPr>
          <p:nvPr>
            <p:ph type="ftr" sz="quarter" idx="11"/>
          </p:nvPr>
        </p:nvSpPr>
        <p:spPr/>
        <p:txBody>
          <a:bodyPr/>
          <a:lstStyle/>
          <a:p>
            <a:endParaRPr lang="fr-CA"/>
          </a:p>
        </p:txBody>
      </p:sp>
      <p:sp>
        <p:nvSpPr>
          <p:cNvPr id="7" name="Espace réservé du numéro de diapositive 6"/>
          <p:cNvSpPr>
            <a:spLocks noGrp="1"/>
          </p:cNvSpPr>
          <p:nvPr>
            <p:ph type="sldNum" sz="quarter" idx="12"/>
          </p:nvPr>
        </p:nvSpPr>
        <p:spPr/>
        <p:txBody>
          <a:bodyPr/>
          <a:lstStyle/>
          <a:p>
            <a:fld id="{72E8EF75-E2CB-4C08-A2E0-802EE2FFA06C}" type="slidenum">
              <a:rPr lang="fr-CA" smtClean="0"/>
              <a:t>‹N°›</a:t>
            </a:fld>
            <a:endParaRPr lang="fr-CA"/>
          </a:p>
        </p:txBody>
      </p:sp>
    </p:spTree>
    <p:extLst>
      <p:ext uri="{BB962C8B-B14F-4D97-AF65-F5344CB8AC3E}">
        <p14:creationId xmlns:p14="http://schemas.microsoft.com/office/powerpoint/2010/main" val="13819350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fr-FR"/>
              <a:t>Modifiez le style du titre</a:t>
            </a:r>
            <a:endParaRPr lang="fr-CA"/>
          </a:p>
        </p:txBody>
      </p:sp>
      <p:sp>
        <p:nvSpPr>
          <p:cNvPr id="3" name="Espace réservé du texte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fr-FR"/>
              <a:t>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fr-CA"/>
          </a:p>
        </p:txBody>
      </p:sp>
      <p:sp>
        <p:nvSpPr>
          <p:cNvPr id="4" name="Espace réservé de la date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9C4729A-6841-4697-8E66-886CA226017A}" type="datetimeFigureOut">
              <a:rPr lang="fr-CA" smtClean="0"/>
              <a:t>2021-05-13</a:t>
            </a:fld>
            <a:endParaRPr lang="fr-CA"/>
          </a:p>
        </p:txBody>
      </p:sp>
      <p:sp>
        <p:nvSpPr>
          <p:cNvPr id="5" name="Espace réservé du pied de page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CA"/>
          </a:p>
        </p:txBody>
      </p:sp>
      <p:sp>
        <p:nvSpPr>
          <p:cNvPr id="6" name="Espace réservé du numéro de diapositive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2E8EF75-E2CB-4C08-A2E0-802EE2FFA06C}" type="slidenum">
              <a:rPr lang="fr-CA" smtClean="0"/>
              <a:t>‹N°›</a:t>
            </a:fld>
            <a:endParaRPr lang="fr-CA"/>
          </a:p>
        </p:txBody>
      </p:sp>
    </p:spTree>
    <p:extLst>
      <p:ext uri="{BB962C8B-B14F-4D97-AF65-F5344CB8AC3E}">
        <p14:creationId xmlns:p14="http://schemas.microsoft.com/office/powerpoint/2010/main" val="222471478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creativecommons.org/licenses/by-nc-sa/4.0/deed.fr" TargetMode="External"/><Relationship Id="rId2" Type="http://schemas.openxmlformats.org/officeDocument/2006/relationships/image" Target="../media/image1.img"/><Relationship Id="rId1" Type="http://schemas.openxmlformats.org/officeDocument/2006/relationships/slideLayout" Target="../slideLayouts/slideLayout1.xml"/><Relationship Id="rId4" Type="http://schemas.openxmlformats.org/officeDocument/2006/relationships/hyperlink" Target="http://creativecommons.org/licenses/by-nc-sa/4.0/" TargetMode="External"/></Relationships>
</file>

<file path=ppt/slides/_rels/slide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slideLayout" Target="../slideLayouts/slideLayout6.xml"/><Relationship Id="rId1" Type="http://schemas.openxmlformats.org/officeDocument/2006/relationships/video" Target="https://www.youtube.com/embed/46xpBHjSbo4"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ags" Target="../tags/tag1.xml"/></Relationships>
</file>

<file path=ppt/slides/_rels/slide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883920" y="2472503"/>
            <a:ext cx="10424160" cy="2250831"/>
          </a:xfrm>
        </p:spPr>
        <p:txBody>
          <a:bodyPr>
            <a:normAutofit fontScale="90000"/>
          </a:bodyPr>
          <a:lstStyle/>
          <a:p>
            <a:r>
              <a:rPr lang="fr-CA" sz="4800" dirty="0"/>
              <a:t>Répondre à une question de jugement critique</a:t>
            </a:r>
            <a:br>
              <a:rPr lang="fr-CA" dirty="0"/>
            </a:br>
            <a:br>
              <a:rPr lang="fr-CA" dirty="0"/>
            </a:br>
            <a:r>
              <a:rPr lang="fr-CA" sz="4800" b="1" dirty="0"/>
              <a:t>Français, langue d’enseignement</a:t>
            </a:r>
            <a:br>
              <a:rPr lang="fr-CA" sz="4800" b="1" dirty="0"/>
            </a:br>
            <a:br>
              <a:rPr lang="fr-CA" sz="4800" b="1" dirty="0"/>
            </a:br>
            <a:r>
              <a:rPr lang="fr-CA" sz="4800" b="1" dirty="0"/>
              <a:t>Chantal Cayer</a:t>
            </a:r>
            <a:br>
              <a:rPr lang="fr-CA" sz="4800" b="1" dirty="0"/>
            </a:br>
            <a:r>
              <a:rPr lang="fr-CA" sz="4800" b="1" dirty="0"/>
              <a:t>Laurent Demers</a:t>
            </a:r>
            <a:endParaRPr lang="fr-CA" b="1" dirty="0"/>
          </a:p>
        </p:txBody>
      </p:sp>
      <p:pic>
        <p:nvPicPr>
          <p:cNvPr id="4" name="Image 3">
            <a:extLst>
              <a:ext uri="{FF2B5EF4-FFF2-40B4-BE49-F238E27FC236}">
                <a16:creationId xmlns:a16="http://schemas.microsoft.com/office/drawing/2014/main" id="{8631AA4C-F64D-4189-BFD9-35FC3A36E347}"/>
              </a:ext>
            </a:extLst>
          </p:cNvPr>
          <p:cNvPicPr>
            <a:picLocks/>
          </p:cNvPicPr>
          <p:nvPr/>
        </p:nvPicPr>
        <p:blipFill>
          <a:blip r:embed="rId2">
            <a:extLst>
              <a:ext uri="{28A0092B-C50C-407E-A947-70E740481C1C}">
                <a14:useLocalDpi xmlns:a14="http://schemas.microsoft.com/office/drawing/2010/main" val="0"/>
              </a:ext>
            </a:extLst>
          </a:blip>
          <a:stretch>
            <a:fillRect/>
          </a:stretch>
        </p:blipFill>
        <p:spPr>
          <a:xfrm>
            <a:off x="5416550" y="5045216"/>
            <a:ext cx="1358900" cy="467570"/>
          </a:xfrm>
          <a:prstGeom prst="rect">
            <a:avLst/>
          </a:prstGeom>
        </p:spPr>
      </p:pic>
      <p:sp>
        <p:nvSpPr>
          <p:cNvPr id="5" name="ZoneTexte 4">
            <a:extLst>
              <a:ext uri="{FF2B5EF4-FFF2-40B4-BE49-F238E27FC236}">
                <a16:creationId xmlns:a16="http://schemas.microsoft.com/office/drawing/2014/main" id="{A3306688-31B7-450B-8F0C-C9595B25F639}"/>
              </a:ext>
            </a:extLst>
          </p:cNvPr>
          <p:cNvSpPr txBox="1"/>
          <p:nvPr/>
        </p:nvSpPr>
        <p:spPr>
          <a:xfrm>
            <a:off x="770890" y="5555119"/>
            <a:ext cx="12009120" cy="338554"/>
          </a:xfrm>
          <a:prstGeom prst="rect">
            <a:avLst/>
          </a:prstGeom>
          <a:noFill/>
        </p:spPr>
        <p:txBody>
          <a:bodyPr vert="horz" wrap="square" rtlCol="0">
            <a:spAutoFit/>
          </a:bodyPr>
          <a:lstStyle/>
          <a:p>
            <a:r>
              <a:rPr lang="en-US" sz="1600" dirty="0"/>
              <a:t>Ce document </a:t>
            </a:r>
            <a:r>
              <a:rPr lang="en-US" sz="1600" dirty="0" err="1"/>
              <a:t>est</a:t>
            </a:r>
            <a:r>
              <a:rPr lang="en-US" sz="1600" dirty="0"/>
              <a:t> sous </a:t>
            </a:r>
            <a:r>
              <a:rPr lang="en-US" sz="1600" dirty="0" err="1"/>
              <a:t>licence</a:t>
            </a:r>
            <a:r>
              <a:rPr lang="en-US" sz="1600" dirty="0"/>
              <a:t>  </a:t>
            </a:r>
            <a:r>
              <a:rPr lang="en-US" sz="1600" dirty="0">
                <a:hlinkClick r:id="rId3"/>
              </a:rPr>
              <a:t>Creative Commons Attribution – Pas d’ </a:t>
            </a:r>
            <a:r>
              <a:rPr lang="en-US" sz="1600" dirty="0" err="1">
                <a:hlinkClick r:id="rId3"/>
              </a:rPr>
              <a:t>utilisation</a:t>
            </a:r>
            <a:r>
              <a:rPr lang="en-US" sz="1600" dirty="0">
                <a:hlinkClick r:id="rId3"/>
              </a:rPr>
              <a:t> </a:t>
            </a:r>
            <a:r>
              <a:rPr lang="en-US" sz="1600" dirty="0" err="1">
                <a:hlinkClick r:id="rId3"/>
              </a:rPr>
              <a:t>commerciale</a:t>
            </a:r>
            <a:r>
              <a:rPr lang="en-US" sz="1600" dirty="0">
                <a:hlinkClick r:id="rId3"/>
              </a:rPr>
              <a:t> – Partage à </a:t>
            </a:r>
            <a:r>
              <a:rPr lang="en-US" sz="1600" dirty="0" err="1">
                <a:hlinkClick r:id="rId3"/>
              </a:rPr>
              <a:t>l’identique</a:t>
            </a:r>
            <a:r>
              <a:rPr lang="en-US" sz="1600" dirty="0">
                <a:hlinkClick r:id="rId3"/>
              </a:rPr>
              <a:t>  4.0 Internatio</a:t>
            </a:r>
            <a:r>
              <a:rPr lang="en-US" sz="1600" dirty="0">
                <a:hlinkClick r:id="rId4"/>
              </a:rPr>
              <a:t>nal</a:t>
            </a:r>
            <a:r>
              <a:rPr lang="en-US" sz="1600" dirty="0"/>
              <a:t>.</a:t>
            </a:r>
            <a:endParaRPr lang="fr-CA" sz="1600" dirty="0"/>
          </a:p>
        </p:txBody>
      </p:sp>
    </p:spTree>
    <p:extLst>
      <p:ext uri="{BB962C8B-B14F-4D97-AF65-F5344CB8AC3E}">
        <p14:creationId xmlns:p14="http://schemas.microsoft.com/office/powerpoint/2010/main" val="2805340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14985C55-EC6A-431B-852A-CA0C95D7C172}"/>
              </a:ext>
            </a:extLst>
          </p:cNvPr>
          <p:cNvSpPr>
            <a:spLocks noGrp="1"/>
          </p:cNvSpPr>
          <p:nvPr>
            <p:ph type="title"/>
          </p:nvPr>
        </p:nvSpPr>
        <p:spPr/>
        <p:txBody>
          <a:bodyPr/>
          <a:lstStyle/>
          <a:p>
            <a:pPr algn="ctr"/>
            <a:r>
              <a:rPr lang="fr-CA" dirty="0"/>
              <a:t>Publicité </a:t>
            </a:r>
            <a:r>
              <a:rPr lang="fr-CA" dirty="0" err="1"/>
              <a:t>Héma</a:t>
            </a:r>
            <a:r>
              <a:rPr lang="fr-CA" dirty="0"/>
              <a:t>-Québec avec LDT</a:t>
            </a:r>
          </a:p>
        </p:txBody>
      </p:sp>
      <p:pic>
        <p:nvPicPr>
          <p:cNvPr id="3" name="Média en ligne 2">
            <a:hlinkClick r:id="" action="ppaction://media"/>
            <a:extLst>
              <a:ext uri="{FF2B5EF4-FFF2-40B4-BE49-F238E27FC236}">
                <a16:creationId xmlns:a16="http://schemas.microsoft.com/office/drawing/2014/main" id="{979B69F8-3010-451D-AC2E-4B3804393EBE}"/>
              </a:ext>
            </a:extLst>
          </p:cNvPr>
          <p:cNvPicPr>
            <a:picLocks noRot="1" noChangeAspect="1"/>
          </p:cNvPicPr>
          <p:nvPr>
            <a:videoFile r:link="rId1"/>
          </p:nvPr>
        </p:nvPicPr>
        <p:blipFill>
          <a:blip r:embed="rId3"/>
          <a:stretch>
            <a:fillRect/>
          </a:stretch>
        </p:blipFill>
        <p:spPr>
          <a:xfrm>
            <a:off x="1752600" y="1520031"/>
            <a:ext cx="8445500" cy="4750594"/>
          </a:xfrm>
          <a:prstGeom prst="rect">
            <a:avLst/>
          </a:prstGeom>
        </p:spPr>
      </p:pic>
    </p:spTree>
    <p:extLst>
      <p:ext uri="{BB962C8B-B14F-4D97-AF65-F5344CB8AC3E}">
        <p14:creationId xmlns:p14="http://schemas.microsoft.com/office/powerpoint/2010/main" val="349529355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re 2">
            <a:extLst>
              <a:ext uri="{FF2B5EF4-FFF2-40B4-BE49-F238E27FC236}">
                <a16:creationId xmlns:a16="http://schemas.microsoft.com/office/drawing/2014/main" id="{F5869639-08E4-47F8-BA41-F8C296EACE47}"/>
              </a:ext>
            </a:extLst>
          </p:cNvPr>
          <p:cNvSpPr txBox="1">
            <a:spLocks noChangeArrowheads="1"/>
          </p:cNvSpPr>
          <p:nvPr/>
        </p:nvSpPr>
        <p:spPr bwMode="auto">
          <a:xfrm>
            <a:off x="3289769" y="391006"/>
            <a:ext cx="5475986"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rtlCol="0" anchor="ctr" anchorCtr="0" compatLnSpc="1">
            <a:prstTxWarp prst="textNoShape">
              <a:avLst/>
            </a:prstTxWarp>
            <a:sp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eaLnBrk="0" fontAlgn="base" hangingPunct="0">
              <a:lnSpc>
                <a:spcPct val="100000"/>
              </a:lnSpc>
              <a:spcAft>
                <a:spcPct val="0"/>
              </a:spcAft>
            </a:pPr>
            <a:r>
              <a:rPr lang="fr-FR" altLang="fr-FR" sz="2400" b="1" dirty="0">
                <a:solidFill>
                  <a:srgbClr val="2E74B5"/>
                </a:solidFill>
                <a:latin typeface="Calibri Light" panose="020F0302020204030204" pitchFamily="34" charset="0"/>
                <a:ea typeface="Times New Roman" panose="02020603050405020304" pitchFamily="18" charset="0"/>
                <a:cs typeface="Times New Roman" panose="02020603050405020304" pitchFamily="18" charset="0"/>
              </a:rPr>
              <a:t>SAVOIRS À MOBILISER POUR LE CRITÈRE 1.3</a:t>
            </a:r>
            <a:endParaRPr lang="fr-CA" altLang="fr-FR" sz="1100" dirty="0"/>
          </a:p>
        </p:txBody>
      </p:sp>
      <p:sp>
        <p:nvSpPr>
          <p:cNvPr id="4" name="Rectangle 30">
            <a:extLst>
              <a:ext uri="{FF2B5EF4-FFF2-40B4-BE49-F238E27FC236}">
                <a16:creationId xmlns:a16="http://schemas.microsoft.com/office/drawing/2014/main" id="{E1BE1D0F-4FB7-4E02-A952-8241A89F1193}"/>
              </a:ext>
            </a:extLst>
          </p:cNvPr>
          <p:cNvSpPr>
            <a:spLocks noChangeArrowheads="1"/>
          </p:cNvSpPr>
          <p:nvPr/>
        </p:nvSpPr>
        <p:spPr bwMode="auto">
          <a:xfrm>
            <a:off x="2674961" y="863211"/>
            <a:ext cx="6537278"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fr-FR" altLang="fr-FR" sz="1800" b="1"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Jugement critique et fondé sur un ou plusieurs textes </a:t>
            </a:r>
            <a:endParaRPr kumimoji="0" lang="fr-FR" altLang="fr-FR" sz="1800" b="0" i="0" u="none" strike="noStrike" cap="none" normalizeH="0" baseline="0" dirty="0">
              <a:ln>
                <a:noFill/>
              </a:ln>
              <a:solidFill>
                <a:schemeClr val="tx1"/>
              </a:solidFill>
              <a:effectLst/>
              <a:latin typeface="Arial" panose="020B0604020202020204" pitchFamily="34" charset="0"/>
            </a:endParaRPr>
          </a:p>
        </p:txBody>
      </p:sp>
      <p:grpSp>
        <p:nvGrpSpPr>
          <p:cNvPr id="5" name="Groupe 4">
            <a:extLst>
              <a:ext uri="{FF2B5EF4-FFF2-40B4-BE49-F238E27FC236}">
                <a16:creationId xmlns:a16="http://schemas.microsoft.com/office/drawing/2014/main" id="{E679BB17-3C77-458A-A951-ABF4F537C9D5}"/>
              </a:ext>
              <a:ext uri="{C183D7F6-B498-43B3-948B-1728B52AA6E4}">
                <adec:decorative xmlns:adec="http://schemas.microsoft.com/office/drawing/2017/decorative" val="1"/>
              </a:ext>
            </a:extLst>
          </p:cNvPr>
          <p:cNvGrpSpPr/>
          <p:nvPr/>
        </p:nvGrpSpPr>
        <p:grpSpPr>
          <a:xfrm>
            <a:off x="3265338" y="2610660"/>
            <a:ext cx="5726261" cy="3467100"/>
            <a:chOff x="24195" y="-97982"/>
            <a:chExt cx="2910218" cy="1621155"/>
          </a:xfrm>
        </p:grpSpPr>
        <p:sp>
          <p:nvSpPr>
            <p:cNvPr id="6" name="Rectangle 3">
              <a:extLst>
                <a:ext uri="{FF2B5EF4-FFF2-40B4-BE49-F238E27FC236}">
                  <a16:creationId xmlns:a16="http://schemas.microsoft.com/office/drawing/2014/main" id="{94346209-2A7E-4B8F-8D84-F726AE8E841E}"/>
                </a:ext>
              </a:extLst>
            </p:cNvPr>
            <p:cNvSpPr/>
            <p:nvPr/>
          </p:nvSpPr>
          <p:spPr>
            <a:xfrm>
              <a:off x="974972" y="-97982"/>
              <a:ext cx="901700" cy="1621155"/>
            </a:xfrm>
            <a:custGeom>
              <a:avLst/>
              <a:gdLst>
                <a:gd name="connsiteX0" fmla="*/ 0 w 901700"/>
                <a:gd name="connsiteY0" fmla="*/ 0 h 376555"/>
                <a:gd name="connsiteX1" fmla="*/ 901700 w 901700"/>
                <a:gd name="connsiteY1" fmla="*/ 0 h 376555"/>
                <a:gd name="connsiteX2" fmla="*/ 901700 w 901700"/>
                <a:gd name="connsiteY2" fmla="*/ 376555 h 376555"/>
                <a:gd name="connsiteX3" fmla="*/ 0 w 901700"/>
                <a:gd name="connsiteY3" fmla="*/ 376555 h 376555"/>
                <a:gd name="connsiteX4" fmla="*/ 0 w 901700"/>
                <a:gd name="connsiteY4" fmla="*/ 0 h 376555"/>
                <a:gd name="connsiteX0" fmla="*/ 0 w 901700"/>
                <a:gd name="connsiteY0" fmla="*/ 0 h 393700"/>
                <a:gd name="connsiteX1" fmla="*/ 901700 w 901700"/>
                <a:gd name="connsiteY1" fmla="*/ 0 h 393700"/>
                <a:gd name="connsiteX2" fmla="*/ 901700 w 901700"/>
                <a:gd name="connsiteY2" fmla="*/ 376555 h 393700"/>
                <a:gd name="connsiteX3" fmla="*/ 444500 w 901700"/>
                <a:gd name="connsiteY3" fmla="*/ 393700 h 393700"/>
                <a:gd name="connsiteX4" fmla="*/ 0 w 901700"/>
                <a:gd name="connsiteY4" fmla="*/ 376555 h 393700"/>
                <a:gd name="connsiteX5" fmla="*/ 0 w 901700"/>
                <a:gd name="connsiteY5" fmla="*/ 0 h 393700"/>
                <a:gd name="connsiteX0" fmla="*/ 0 w 901700"/>
                <a:gd name="connsiteY0" fmla="*/ 0 h 376555"/>
                <a:gd name="connsiteX1" fmla="*/ 901700 w 901700"/>
                <a:gd name="connsiteY1" fmla="*/ 0 h 376555"/>
                <a:gd name="connsiteX2" fmla="*/ 901700 w 901700"/>
                <a:gd name="connsiteY2" fmla="*/ 376555 h 376555"/>
                <a:gd name="connsiteX3" fmla="*/ 444500 w 901700"/>
                <a:gd name="connsiteY3" fmla="*/ 279400 h 376555"/>
                <a:gd name="connsiteX4" fmla="*/ 0 w 901700"/>
                <a:gd name="connsiteY4" fmla="*/ 376555 h 376555"/>
                <a:gd name="connsiteX5" fmla="*/ 0 w 901700"/>
                <a:gd name="connsiteY5" fmla="*/ 0 h 376555"/>
                <a:gd name="connsiteX0" fmla="*/ 0 w 901700"/>
                <a:gd name="connsiteY0" fmla="*/ 0 h 376555"/>
                <a:gd name="connsiteX1" fmla="*/ 901700 w 901700"/>
                <a:gd name="connsiteY1" fmla="*/ 0 h 376555"/>
                <a:gd name="connsiteX2" fmla="*/ 901700 w 901700"/>
                <a:gd name="connsiteY2" fmla="*/ 376555 h 376555"/>
                <a:gd name="connsiteX3" fmla="*/ 444500 w 901700"/>
                <a:gd name="connsiteY3" fmla="*/ 228600 h 376555"/>
                <a:gd name="connsiteX4" fmla="*/ 0 w 901700"/>
                <a:gd name="connsiteY4" fmla="*/ 376555 h 376555"/>
                <a:gd name="connsiteX5" fmla="*/ 0 w 901700"/>
                <a:gd name="connsiteY5" fmla="*/ 0 h 376555"/>
                <a:gd name="connsiteX0" fmla="*/ 0 w 901700"/>
                <a:gd name="connsiteY0" fmla="*/ 0 h 376555"/>
                <a:gd name="connsiteX1" fmla="*/ 901700 w 901700"/>
                <a:gd name="connsiteY1" fmla="*/ 0 h 376555"/>
                <a:gd name="connsiteX2" fmla="*/ 901700 w 901700"/>
                <a:gd name="connsiteY2" fmla="*/ 376555 h 376555"/>
                <a:gd name="connsiteX3" fmla="*/ 469900 w 901700"/>
                <a:gd name="connsiteY3" fmla="*/ 328897 h 376555"/>
                <a:gd name="connsiteX4" fmla="*/ 0 w 901700"/>
                <a:gd name="connsiteY4" fmla="*/ 376555 h 376555"/>
                <a:gd name="connsiteX5" fmla="*/ 0 w 901700"/>
                <a:gd name="connsiteY5" fmla="*/ 0 h 37655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901700" h="376555">
                  <a:moveTo>
                    <a:pt x="0" y="0"/>
                  </a:moveTo>
                  <a:lnTo>
                    <a:pt x="901700" y="0"/>
                  </a:lnTo>
                  <a:lnTo>
                    <a:pt x="901700" y="376555"/>
                  </a:lnTo>
                  <a:lnTo>
                    <a:pt x="469900" y="328897"/>
                  </a:lnTo>
                  <a:lnTo>
                    <a:pt x="0" y="376555"/>
                  </a:lnTo>
                  <a:lnTo>
                    <a:pt x="0" y="0"/>
                  </a:lnTo>
                  <a:close/>
                </a:path>
              </a:pathLst>
            </a:custGeom>
            <a:solidFill>
              <a:schemeClr val="accent1"/>
            </a:solidFill>
            <a:ln w="25400" cap="flat">
              <a:noFill/>
              <a:prstDash val="solid"/>
              <a:miter lim="400000"/>
            </a:ln>
            <a:effectLst>
              <a:outerShdw blurRad="50800" dist="38100" dir="5400000" algn="t" rotWithShape="0">
                <a:prstClr val="black">
                  <a:alpha val="40000"/>
                </a:prstClr>
              </a:outerShdw>
            </a:effectLst>
            <a:sp3d/>
          </p:spPr>
          <p:style>
            <a:lnRef idx="0">
              <a:scrgbClr r="0" g="0" b="0"/>
            </a:lnRef>
            <a:fillRef idx="0">
              <a:scrgbClr r="0" g="0" b="0"/>
            </a:fillRef>
            <a:effectRef idx="0">
              <a:scrgbClr r="0" g="0" b="0"/>
            </a:effectRef>
            <a:fontRef idx="none"/>
          </p:style>
          <p:txBody>
            <a:bodyPr rot="0" spcFirstLastPara="1" vert="horz" wrap="square" lIns="38100" tIns="38100" rIns="38100" bIns="38100" numCol="1" spcCol="38100" rtlCol="0" fromWordArt="0" anchor="ctr" anchorCtr="0" forceAA="0" compatLnSpc="1">
              <a:prstTxWarp prst="textNoShape">
                <a:avLst/>
              </a:prstTxWarp>
              <a:noAutofit/>
            </a:bodyPr>
            <a:lstStyle/>
            <a:p>
              <a:endParaRPr lang="fr-CA"/>
            </a:p>
          </p:txBody>
        </p:sp>
        <p:sp>
          <p:nvSpPr>
            <p:cNvPr id="7" name="Rectangle à coins arrondis 6">
              <a:extLst>
                <a:ext uri="{FF2B5EF4-FFF2-40B4-BE49-F238E27FC236}">
                  <a16:creationId xmlns:a16="http://schemas.microsoft.com/office/drawing/2014/main" id="{D985D3D1-264F-4F12-B1A2-B45CCB25E6CC}"/>
                </a:ext>
              </a:extLst>
            </p:cNvPr>
            <p:cNvSpPr/>
            <p:nvPr/>
          </p:nvSpPr>
          <p:spPr>
            <a:xfrm>
              <a:off x="24195" y="277418"/>
              <a:ext cx="2910218" cy="662317"/>
            </a:xfrm>
            <a:prstGeom prst="roundRect">
              <a:avLst/>
            </a:prstGeom>
            <a:ln>
              <a:solidFill>
                <a:schemeClr val="accent1">
                  <a:lumMod val="75000"/>
                </a:schemeClr>
              </a:solidFill>
            </a:ln>
          </p:spPr>
          <p:style>
            <a:lnRef idx="2">
              <a:schemeClr val="accent1"/>
            </a:lnRef>
            <a:fillRef idx="1">
              <a:schemeClr val="lt1"/>
            </a:fillRef>
            <a:effectRef idx="0">
              <a:schemeClr val="accent1"/>
            </a:effectRef>
            <a:fontRef idx="minor">
              <a:schemeClr val="dk1"/>
            </a:fontRef>
          </p:style>
          <p:txBody>
            <a:bodyPr rot="0" spcFirstLastPara="1" vert="horz" wrap="square" lIns="38100" tIns="38100" rIns="38100" bIns="38100" numCol="1" spcCol="38100" rtlCol="0" fromWordArt="0" anchor="ctr" anchorCtr="0" forceAA="0" compatLnSpc="1">
              <a:prstTxWarp prst="textNoShape">
                <a:avLst/>
              </a:prstTxWarp>
              <a:noAutofit/>
            </a:bodyPr>
            <a:lstStyle/>
            <a:p>
              <a:pPr algn="l">
                <a:lnSpc>
                  <a:spcPct val="115000"/>
                </a:lnSpc>
                <a:spcBef>
                  <a:spcPts val="600"/>
                </a:spcBef>
                <a:spcAft>
                  <a:spcPts val="400"/>
                </a:spcAft>
              </a:pPr>
              <a:r>
                <a:rPr lang="fr-CA" b="1" dirty="0">
                  <a:effectLst/>
                  <a:ea typeface="Calibri" panose="020F0502020204030204" pitchFamily="34" charset="0"/>
                  <a:cs typeface="Times New Roman" panose="02020603050405020304" pitchFamily="18" charset="0"/>
                </a:rPr>
                <a:t>Recourir à des critères d’appréciation.</a:t>
              </a:r>
              <a:endParaRPr lang="fr-CA" sz="2000" b="1" dirty="0">
                <a:effectLst/>
                <a:ea typeface="Calibri" panose="020F0502020204030204" pitchFamily="34" charset="0"/>
                <a:cs typeface="Times New Roman" panose="02020603050405020304" pitchFamily="18" charset="0"/>
              </a:endParaRPr>
            </a:p>
            <a:p>
              <a:pPr algn="l">
                <a:lnSpc>
                  <a:spcPct val="115000"/>
                </a:lnSpc>
                <a:spcBef>
                  <a:spcPts val="600"/>
                </a:spcBef>
                <a:spcAft>
                  <a:spcPts val="400"/>
                </a:spcAft>
              </a:pPr>
              <a:r>
                <a:rPr lang="fr-CA" b="1" dirty="0">
                  <a:effectLst/>
                  <a:ea typeface="Calibri" panose="020F0502020204030204" pitchFamily="34" charset="0"/>
                  <a:cs typeface="Times New Roman" panose="02020603050405020304" pitchFamily="18" charset="0"/>
                </a:rPr>
                <a:t>Justifier son appréciation à l’aide d’éléments explicites et implicites issus du ou des textes et de repères culturels</a:t>
              </a:r>
              <a:endParaRPr lang="fr-CA" sz="2000" b="1" dirty="0">
                <a:effectLst/>
                <a:ea typeface="Calibri" panose="020F0502020204030204" pitchFamily="34" charset="0"/>
                <a:cs typeface="Times New Roman" panose="02020603050405020304" pitchFamily="18" charset="0"/>
              </a:endParaRPr>
            </a:p>
          </p:txBody>
        </p:sp>
      </p:grpSp>
      <p:cxnSp>
        <p:nvCxnSpPr>
          <p:cNvPr id="8" name="Connecteur droit 7">
            <a:extLst>
              <a:ext uri="{FF2B5EF4-FFF2-40B4-BE49-F238E27FC236}">
                <a16:creationId xmlns:a16="http://schemas.microsoft.com/office/drawing/2014/main" id="{B7868415-84E5-4D8A-979F-CBFE4C64DC24}"/>
              </a:ext>
            </a:extLst>
          </p:cNvPr>
          <p:cNvCxnSpPr>
            <a:stCxn id="9" idx="3"/>
            <a:endCxn id="16" idx="2"/>
          </p:cNvCxnSpPr>
          <p:nvPr/>
        </p:nvCxnSpPr>
        <p:spPr>
          <a:xfrm flipV="1">
            <a:off x="6987497" y="3069989"/>
            <a:ext cx="2581963" cy="683020"/>
          </a:xfrm>
          <a:prstGeom prst="line">
            <a:avLst/>
          </a:prstGeom>
          <a:ln w="28575"/>
        </p:spPr>
        <p:style>
          <a:lnRef idx="1">
            <a:schemeClr val="accent1"/>
          </a:lnRef>
          <a:fillRef idx="0">
            <a:schemeClr val="accent1"/>
          </a:fillRef>
          <a:effectRef idx="0">
            <a:schemeClr val="accent1"/>
          </a:effectRef>
          <a:fontRef idx="minor">
            <a:schemeClr val="tx1"/>
          </a:fontRef>
        </p:style>
      </p:cxnSp>
      <p:sp>
        <p:nvSpPr>
          <p:cNvPr id="9" name="Rectangle 8">
            <a:extLst>
              <a:ext uri="{FF2B5EF4-FFF2-40B4-BE49-F238E27FC236}">
                <a16:creationId xmlns:a16="http://schemas.microsoft.com/office/drawing/2014/main" id="{193E5A5E-725B-4A62-A480-FBB27C625226}"/>
              </a:ext>
            </a:extLst>
          </p:cNvPr>
          <p:cNvSpPr/>
          <p:nvPr/>
        </p:nvSpPr>
        <p:spPr>
          <a:xfrm>
            <a:off x="4755497" y="3591009"/>
            <a:ext cx="2232000" cy="324000"/>
          </a:xfrm>
          <a:prstGeom prst="rect">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cxnSp>
        <p:nvCxnSpPr>
          <p:cNvPr id="10" name="Connecteur droit 9">
            <a:extLst>
              <a:ext uri="{FF2B5EF4-FFF2-40B4-BE49-F238E27FC236}">
                <a16:creationId xmlns:a16="http://schemas.microsoft.com/office/drawing/2014/main" id="{23140C98-0EE4-4968-A5B5-81827B5BE7C3}"/>
              </a:ext>
            </a:extLst>
          </p:cNvPr>
          <p:cNvCxnSpPr>
            <a:cxnSpLocks/>
            <a:endCxn id="25" idx="3"/>
          </p:cNvCxnSpPr>
          <p:nvPr/>
        </p:nvCxnSpPr>
        <p:spPr>
          <a:xfrm flipH="1">
            <a:off x="2701701" y="4520540"/>
            <a:ext cx="656167" cy="885878"/>
          </a:xfrm>
          <a:prstGeom prst="line">
            <a:avLst/>
          </a:prstGeom>
          <a:ln w="28575">
            <a:solidFill>
              <a:srgbClr val="FFFF00"/>
            </a:solidFill>
          </a:ln>
        </p:spPr>
        <p:style>
          <a:lnRef idx="1">
            <a:schemeClr val="accent1"/>
          </a:lnRef>
          <a:fillRef idx="0">
            <a:schemeClr val="accent1"/>
          </a:fillRef>
          <a:effectRef idx="0">
            <a:schemeClr val="accent1"/>
          </a:effectRef>
          <a:fontRef idx="minor">
            <a:schemeClr val="tx1"/>
          </a:fontRef>
        </p:style>
      </p:cxnSp>
      <p:cxnSp>
        <p:nvCxnSpPr>
          <p:cNvPr id="11" name="Connecteur droit 10">
            <a:extLst>
              <a:ext uri="{FF2B5EF4-FFF2-40B4-BE49-F238E27FC236}">
                <a16:creationId xmlns:a16="http://schemas.microsoft.com/office/drawing/2014/main" id="{1B8331CA-0EF3-4712-A8D4-AA76CF519202}"/>
              </a:ext>
            </a:extLst>
          </p:cNvPr>
          <p:cNvCxnSpPr>
            <a:cxnSpLocks/>
            <a:stCxn id="26" idx="2"/>
            <a:endCxn id="27" idx="0"/>
          </p:cNvCxnSpPr>
          <p:nvPr/>
        </p:nvCxnSpPr>
        <p:spPr>
          <a:xfrm>
            <a:off x="7738346" y="4694209"/>
            <a:ext cx="1847612" cy="444124"/>
          </a:xfrm>
          <a:prstGeom prst="line">
            <a:avLst/>
          </a:prstGeom>
          <a:ln w="28575">
            <a:solidFill>
              <a:srgbClr val="FFC000"/>
            </a:solidFill>
          </a:ln>
        </p:spPr>
        <p:style>
          <a:lnRef idx="1">
            <a:schemeClr val="accent1"/>
          </a:lnRef>
          <a:fillRef idx="0">
            <a:schemeClr val="accent1"/>
          </a:fillRef>
          <a:effectRef idx="0">
            <a:schemeClr val="accent1"/>
          </a:effectRef>
          <a:fontRef idx="minor">
            <a:schemeClr val="tx1"/>
          </a:fontRef>
        </p:style>
      </p:cxnSp>
      <p:sp>
        <p:nvSpPr>
          <p:cNvPr id="12" name="Rectangle 11">
            <a:extLst>
              <a:ext uri="{FF2B5EF4-FFF2-40B4-BE49-F238E27FC236}">
                <a16:creationId xmlns:a16="http://schemas.microsoft.com/office/drawing/2014/main" id="{F0B90FB9-7A8B-4246-A5F8-63FCA4808CF6}"/>
              </a:ext>
            </a:extLst>
          </p:cNvPr>
          <p:cNvSpPr/>
          <p:nvPr/>
        </p:nvSpPr>
        <p:spPr>
          <a:xfrm>
            <a:off x="3322619" y="4062499"/>
            <a:ext cx="828000" cy="276225"/>
          </a:xfrm>
          <a:prstGeom prst="rect">
            <a:avLst/>
          </a:prstGeom>
          <a:noFill/>
          <a:ln w="28575">
            <a:solidFill>
              <a:srgbClr val="7030A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sp>
        <p:nvSpPr>
          <p:cNvPr id="13" name="Text Box 10">
            <a:extLst>
              <a:ext uri="{FF2B5EF4-FFF2-40B4-BE49-F238E27FC236}">
                <a16:creationId xmlns:a16="http://schemas.microsoft.com/office/drawing/2014/main" id="{883CC566-DB4B-49D8-9F65-0CFD860BBB34}"/>
              </a:ext>
            </a:extLst>
          </p:cNvPr>
          <p:cNvSpPr txBox="1">
            <a:spLocks noChangeArrowheads="1"/>
          </p:cNvSpPr>
          <p:nvPr/>
        </p:nvSpPr>
        <p:spPr bwMode="auto">
          <a:xfrm>
            <a:off x="286603" y="1326966"/>
            <a:ext cx="4321604" cy="1652716"/>
          </a:xfrm>
          <a:prstGeom prst="rect">
            <a:avLst/>
          </a:prstGeom>
          <a:solidFill>
            <a:srgbClr val="FFFFFF"/>
          </a:solidFill>
          <a:ln w="28575">
            <a:solidFill>
              <a:srgbClr val="7030A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fr-FR" b="1" i="0" u="none" strike="noStrike" cap="none" normalizeH="0" baseline="0" dirty="0">
                <a:ln>
                  <a:noFill/>
                </a:ln>
                <a:solidFill>
                  <a:srgbClr val="7030A0"/>
                </a:solidFill>
                <a:effectLst/>
                <a:latin typeface="Calibri" panose="020F0502020204030204" pitchFamily="34" charset="0"/>
                <a:ea typeface="Calibri" panose="020F0502020204030204" pitchFamily="34" charset="0"/>
                <a:cs typeface="Times New Roman" panose="02020603050405020304" pitchFamily="18" charset="0"/>
              </a:rPr>
              <a:t>Écrire une séquence justificative</a:t>
            </a:r>
            <a:endParaRPr kumimoji="0" lang="fr-CA" altLang="fr-FR" sz="14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Répondre à la question « Pourquoi affirmes-tu cela? »</a:t>
            </a:r>
            <a:endParaRPr kumimoji="0" lang="fr-CA" altLang="fr-FR" sz="1400" b="0" i="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Première partie : affirmation </a:t>
            </a:r>
            <a:endParaRPr kumimoji="0" lang="fr-CA" altLang="fr-FR" sz="1400" b="0" i="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Deuxième partie : raisons ou preuves </a:t>
            </a:r>
            <a:endParaRPr kumimoji="0" lang="fr-CA" altLang="fr-FR" sz="1400" b="0" i="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Troisième partie : conclusion</a:t>
            </a:r>
            <a:endParaRPr kumimoji="0" lang="fr-CA" altLang="fr-FR" sz="1400" b="0" i="0" u="none" strike="noStrike" cap="none" normalizeH="0" baseline="0" dirty="0">
              <a:ln>
                <a:noFill/>
              </a:ln>
              <a:solidFill>
                <a:schemeClr val="tx1"/>
              </a:solidFill>
              <a:effectLst/>
            </a:endParaRPr>
          </a:p>
          <a:p>
            <a:pPr marL="95250" marR="0" lvl="0" indent="-9525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Marqueurs justificatifs : puisque, parce que, à cause de, étant donné que, en raison de, etc.</a:t>
            </a:r>
            <a:endParaRPr kumimoji="0" lang="fr-CA" altLang="fr-FR" sz="14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fr-CA" altLang="fr-FR" sz="1800" b="0" i="0" u="none" strike="noStrike" cap="none" normalizeH="0" baseline="0" dirty="0">
              <a:ln>
                <a:noFill/>
              </a:ln>
              <a:solidFill>
                <a:schemeClr val="tx1"/>
              </a:solidFill>
              <a:effectLst/>
              <a:latin typeface="Arial" panose="020B0604020202020204" pitchFamily="34" charset="0"/>
            </a:endParaRPr>
          </a:p>
        </p:txBody>
      </p:sp>
      <p:cxnSp>
        <p:nvCxnSpPr>
          <p:cNvPr id="14" name="Connecteur droit 13">
            <a:extLst>
              <a:ext uri="{FF2B5EF4-FFF2-40B4-BE49-F238E27FC236}">
                <a16:creationId xmlns:a16="http://schemas.microsoft.com/office/drawing/2014/main" id="{DB3C1FCB-16B1-4152-AF38-6C540839870D}"/>
              </a:ext>
            </a:extLst>
          </p:cNvPr>
          <p:cNvCxnSpPr>
            <a:stCxn id="12" idx="1"/>
            <a:endCxn id="13" idx="2"/>
          </p:cNvCxnSpPr>
          <p:nvPr/>
        </p:nvCxnSpPr>
        <p:spPr>
          <a:xfrm flipH="1" flipV="1">
            <a:off x="2447405" y="2979682"/>
            <a:ext cx="875214" cy="1220930"/>
          </a:xfrm>
          <a:prstGeom prst="line">
            <a:avLst/>
          </a:prstGeom>
          <a:ln w="28575">
            <a:solidFill>
              <a:srgbClr val="7030A0"/>
            </a:solidFill>
          </a:ln>
        </p:spPr>
        <p:style>
          <a:lnRef idx="1">
            <a:schemeClr val="accent1"/>
          </a:lnRef>
          <a:fillRef idx="0">
            <a:schemeClr val="accent1"/>
          </a:fillRef>
          <a:effectRef idx="0">
            <a:schemeClr val="accent1"/>
          </a:effectRef>
          <a:fontRef idx="minor">
            <a:schemeClr val="tx1"/>
          </a:fontRef>
        </p:style>
      </p:cxnSp>
      <p:cxnSp>
        <p:nvCxnSpPr>
          <p:cNvPr id="15" name="Connecteur droit 14">
            <a:extLst>
              <a:ext uri="{FF2B5EF4-FFF2-40B4-BE49-F238E27FC236}">
                <a16:creationId xmlns:a16="http://schemas.microsoft.com/office/drawing/2014/main" id="{30063B56-D419-4142-8CE5-B82D14BC5E64}"/>
              </a:ext>
            </a:extLst>
          </p:cNvPr>
          <p:cNvCxnSpPr>
            <a:cxnSpLocks/>
            <a:stCxn id="29" idx="0"/>
            <a:endCxn id="28" idx="1"/>
          </p:cNvCxnSpPr>
          <p:nvPr/>
        </p:nvCxnSpPr>
        <p:spPr>
          <a:xfrm flipV="1">
            <a:off x="7581856" y="3805910"/>
            <a:ext cx="1937661" cy="259014"/>
          </a:xfrm>
          <a:prstGeom prst="line">
            <a:avLst/>
          </a:prstGeom>
          <a:ln w="28575">
            <a:solidFill>
              <a:srgbClr val="FF0000"/>
            </a:solidFill>
          </a:ln>
        </p:spPr>
        <p:style>
          <a:lnRef idx="1">
            <a:schemeClr val="accent1"/>
          </a:lnRef>
          <a:fillRef idx="0">
            <a:schemeClr val="accent1"/>
          </a:fillRef>
          <a:effectRef idx="0">
            <a:schemeClr val="accent1"/>
          </a:effectRef>
          <a:fontRef idx="minor">
            <a:schemeClr val="tx1"/>
          </a:fontRef>
        </p:style>
      </p:cxnSp>
      <p:sp>
        <p:nvSpPr>
          <p:cNvPr id="16" name="Text Box 22">
            <a:extLst>
              <a:ext uri="{FF2B5EF4-FFF2-40B4-BE49-F238E27FC236}">
                <a16:creationId xmlns:a16="http://schemas.microsoft.com/office/drawing/2014/main" id="{0BC1608C-11F5-4AE8-A667-F897D5D0D808}"/>
              </a:ext>
            </a:extLst>
          </p:cNvPr>
          <p:cNvSpPr txBox="1">
            <a:spLocks noChangeArrowheads="1"/>
          </p:cNvSpPr>
          <p:nvPr/>
        </p:nvSpPr>
        <p:spPr bwMode="auto">
          <a:xfrm>
            <a:off x="7163229" y="1388926"/>
            <a:ext cx="4812461" cy="1681063"/>
          </a:xfrm>
          <a:prstGeom prst="rect">
            <a:avLst/>
          </a:prstGeom>
          <a:solidFill>
            <a:srgbClr val="FFFFFF"/>
          </a:solidFill>
          <a:ln w="28575">
            <a:solidFill>
              <a:srgbClr val="5B9BD5"/>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Éléments sur lesquels on se base pour émettre un jugement ou une opinion. Critères souvent utilisés dans des textes courants :</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La qualité de la langue	</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La clarté</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La pertinence</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La cohérence</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Le contenu</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fr-CA" altLang="fr-FR" sz="1800" b="0" i="0" u="none" strike="noStrike" cap="none" normalizeH="0" baseline="0" dirty="0">
              <a:ln>
                <a:noFill/>
              </a:ln>
              <a:solidFill>
                <a:schemeClr val="tx1"/>
              </a:solidFill>
              <a:effectLst/>
              <a:latin typeface="Arial" panose="020B0604020202020204" pitchFamily="34" charset="0"/>
            </a:endParaRPr>
          </a:p>
        </p:txBody>
      </p:sp>
      <p:sp>
        <p:nvSpPr>
          <p:cNvPr id="17" name="Text Box 11">
            <a:extLst>
              <a:ext uri="{FF2B5EF4-FFF2-40B4-BE49-F238E27FC236}">
                <a16:creationId xmlns:a16="http://schemas.microsoft.com/office/drawing/2014/main" id="{0EA37C12-4CBD-4D4D-B567-B77312430676}"/>
              </a:ext>
            </a:extLst>
          </p:cNvPr>
          <p:cNvSpPr txBox="1">
            <a:spLocks noChangeArrowheads="1"/>
          </p:cNvSpPr>
          <p:nvPr/>
        </p:nvSpPr>
        <p:spPr bwMode="auto">
          <a:xfrm>
            <a:off x="9274703" y="1818621"/>
            <a:ext cx="2422247" cy="951506"/>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Le message transmis</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L’organisation du texte</a:t>
            </a:r>
            <a:endParaRPr kumimoji="0" lang="fr-CA" altLang="fr-FR" sz="1400" i="0" u="none" strike="noStrike" cap="none" normalizeH="0" baseline="0" dirty="0">
              <a:ln>
                <a:noFill/>
              </a:ln>
              <a:solidFill>
                <a:schemeClr val="tx1"/>
              </a:solidFill>
              <a:effectLst/>
            </a:endParaRPr>
          </a:p>
          <a:p>
            <a:pPr marR="0" lvl="0" algn="l" defTabSz="914400" rtl="0" eaLnBrk="0" fontAlgn="base" latinLnBrk="0" hangingPunct="0">
              <a:lnSpc>
                <a:spcPct val="100000"/>
              </a:lnSpc>
              <a:spcBef>
                <a:spcPct val="0"/>
              </a:spcBef>
              <a:spcAft>
                <a:spcPct val="0"/>
              </a:spcAft>
              <a:buClrTx/>
              <a:buSzTx/>
              <a:buFontTx/>
              <a:buChar char="•"/>
              <a:tabLst/>
            </a:pPr>
            <a:r>
              <a:rPr kumimoji="0" lang="fr-FR" altLang="fr-FR" sz="140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La solidité de l’argumentation</a:t>
            </a:r>
            <a:endParaRPr kumimoji="0" lang="fr-FR"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FR" altLang="fr-FR" sz="140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Etc.</a:t>
            </a:r>
            <a:endParaRPr kumimoji="0" lang="fr-FR" altLang="fr-FR" sz="2400" i="0" u="none" strike="noStrike" cap="none" normalizeH="0" baseline="0" dirty="0">
              <a:ln>
                <a:noFill/>
              </a:ln>
              <a:solidFill>
                <a:schemeClr val="tx1"/>
              </a:solidFill>
              <a:effectLst/>
              <a:latin typeface="Arial" panose="020B0604020202020204" pitchFamily="34" charset="0"/>
            </a:endParaRPr>
          </a:p>
        </p:txBody>
      </p:sp>
      <p:sp>
        <p:nvSpPr>
          <p:cNvPr id="18" name="Rectangle 17">
            <a:extLst>
              <a:ext uri="{FF2B5EF4-FFF2-40B4-BE49-F238E27FC236}">
                <a16:creationId xmlns:a16="http://schemas.microsoft.com/office/drawing/2014/main" id="{34A67D54-4805-4BDA-A922-53AB37BF2812}"/>
              </a:ext>
            </a:extLst>
          </p:cNvPr>
          <p:cNvSpPr/>
          <p:nvPr/>
        </p:nvSpPr>
        <p:spPr>
          <a:xfrm>
            <a:off x="4526416" y="4063799"/>
            <a:ext cx="1260000" cy="288000"/>
          </a:xfrm>
          <a:prstGeom prst="rect">
            <a:avLst/>
          </a:prstGeom>
          <a:noFill/>
          <a:ln w="28575">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sp>
        <p:nvSpPr>
          <p:cNvPr id="19" name="Text Box 19">
            <a:extLst>
              <a:ext uri="{FF2B5EF4-FFF2-40B4-BE49-F238E27FC236}">
                <a16:creationId xmlns:a16="http://schemas.microsoft.com/office/drawing/2014/main" id="{D253178A-D571-40CE-B87E-318B2246383A}"/>
              </a:ext>
            </a:extLst>
          </p:cNvPr>
          <p:cNvSpPr txBox="1">
            <a:spLocks noChangeArrowheads="1"/>
          </p:cNvSpPr>
          <p:nvPr/>
        </p:nvSpPr>
        <p:spPr bwMode="auto">
          <a:xfrm>
            <a:off x="3331613" y="5478970"/>
            <a:ext cx="1594109" cy="291233"/>
          </a:xfrm>
          <a:prstGeom prst="rect">
            <a:avLst/>
          </a:prstGeom>
          <a:solidFill>
            <a:srgbClr val="FFFFFF"/>
          </a:solidFill>
          <a:ln w="28575">
            <a:solidFill>
              <a:srgbClr val="00206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Jugement, opinion</a:t>
            </a:r>
            <a:endParaRPr kumimoji="0" lang="fr-CA" altLang="fr-FR" sz="2400" b="0" i="0" u="none" strike="noStrike" cap="none" normalizeH="0" baseline="0" dirty="0">
              <a:ln>
                <a:noFill/>
              </a:ln>
              <a:solidFill>
                <a:schemeClr val="tx1"/>
              </a:solidFill>
              <a:effectLst/>
              <a:latin typeface="Arial" panose="020B0604020202020204" pitchFamily="34" charset="0"/>
            </a:endParaRPr>
          </a:p>
        </p:txBody>
      </p:sp>
      <p:cxnSp>
        <p:nvCxnSpPr>
          <p:cNvPr id="20" name="Connecteur droit 19">
            <a:extLst>
              <a:ext uri="{FF2B5EF4-FFF2-40B4-BE49-F238E27FC236}">
                <a16:creationId xmlns:a16="http://schemas.microsoft.com/office/drawing/2014/main" id="{ACEA3279-946B-43B6-A8DB-F8E4AE4D7E49}"/>
              </a:ext>
            </a:extLst>
          </p:cNvPr>
          <p:cNvCxnSpPr>
            <a:cxnSpLocks/>
            <a:stCxn id="19" idx="0"/>
            <a:endCxn id="18" idx="2"/>
          </p:cNvCxnSpPr>
          <p:nvPr/>
        </p:nvCxnSpPr>
        <p:spPr>
          <a:xfrm flipV="1">
            <a:off x="4128668" y="4351799"/>
            <a:ext cx="1027748" cy="1127171"/>
          </a:xfrm>
          <a:prstGeom prst="line">
            <a:avLst/>
          </a:prstGeom>
          <a:ln w="28575">
            <a:solidFill>
              <a:srgbClr val="002060"/>
            </a:solidFill>
          </a:ln>
        </p:spPr>
        <p:style>
          <a:lnRef idx="1">
            <a:schemeClr val="accent1"/>
          </a:lnRef>
          <a:fillRef idx="0">
            <a:schemeClr val="accent1"/>
          </a:fillRef>
          <a:effectRef idx="0">
            <a:schemeClr val="accent1"/>
          </a:effectRef>
          <a:fontRef idx="minor">
            <a:schemeClr val="tx1"/>
          </a:fontRef>
        </p:style>
      </p:cxnSp>
      <p:sp>
        <p:nvSpPr>
          <p:cNvPr id="21" name="Rectangle 23">
            <a:extLst>
              <a:ext uri="{FF2B5EF4-FFF2-40B4-BE49-F238E27FC236}">
                <a16:creationId xmlns:a16="http://schemas.microsoft.com/office/drawing/2014/main" id="{82664BEB-6769-47FA-A4CF-9575646DBA9C}"/>
              </a:ext>
            </a:extLst>
          </p:cNvPr>
          <p:cNvSpPr>
            <a:spLocks noChangeArrowheads="1"/>
          </p:cNvSpPr>
          <p:nvPr/>
        </p:nvSpPr>
        <p:spPr bwMode="auto">
          <a:xfrm>
            <a:off x="0" y="0"/>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fr-CA"/>
          </a:p>
        </p:txBody>
      </p:sp>
      <p:sp>
        <p:nvSpPr>
          <p:cNvPr id="22" name="Rectangle 25">
            <a:extLst>
              <a:ext uri="{FF2B5EF4-FFF2-40B4-BE49-F238E27FC236}">
                <a16:creationId xmlns:a16="http://schemas.microsoft.com/office/drawing/2014/main" id="{BD916E12-865E-4CA6-B188-80F4E87127D3}"/>
              </a:ext>
            </a:extLst>
          </p:cNvPr>
          <p:cNvSpPr>
            <a:spLocks noChangeArrowheads="1"/>
          </p:cNvSpPr>
          <p:nvPr/>
        </p:nvSpPr>
        <p:spPr bwMode="auto">
          <a:xfrm>
            <a:off x="0" y="457200"/>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fr-CA"/>
          </a:p>
        </p:txBody>
      </p:sp>
      <p:sp>
        <p:nvSpPr>
          <p:cNvPr id="23" name="Rectangle 33">
            <a:extLst>
              <a:ext uri="{FF2B5EF4-FFF2-40B4-BE49-F238E27FC236}">
                <a16:creationId xmlns:a16="http://schemas.microsoft.com/office/drawing/2014/main" id="{46AA0930-4B99-463E-ADBB-3E60D3AC798F}"/>
              </a:ext>
            </a:extLst>
          </p:cNvPr>
          <p:cNvSpPr>
            <a:spLocks noChangeArrowheads="1"/>
          </p:cNvSpPr>
          <p:nvPr/>
        </p:nvSpPr>
        <p:spPr bwMode="auto">
          <a:xfrm>
            <a:off x="0" y="533400"/>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fr-CA"/>
          </a:p>
        </p:txBody>
      </p:sp>
      <p:sp>
        <p:nvSpPr>
          <p:cNvPr id="24" name="Rectangle 23">
            <a:extLst>
              <a:ext uri="{FF2B5EF4-FFF2-40B4-BE49-F238E27FC236}">
                <a16:creationId xmlns:a16="http://schemas.microsoft.com/office/drawing/2014/main" id="{6BB01101-46E3-492C-BAE8-855BCB649524}"/>
              </a:ext>
            </a:extLst>
          </p:cNvPr>
          <p:cNvSpPr/>
          <p:nvPr/>
        </p:nvSpPr>
        <p:spPr>
          <a:xfrm>
            <a:off x="3331613" y="4382427"/>
            <a:ext cx="1008000" cy="276225"/>
          </a:xfrm>
          <a:prstGeom prst="rect">
            <a:avLst/>
          </a:prstGeom>
          <a:solidFill>
            <a:srgbClr val="FFFF2D">
              <a:alpha val="50196"/>
            </a:srgbClr>
          </a:solidFill>
          <a:ln w="2857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sp>
        <p:nvSpPr>
          <p:cNvPr id="25" name="Text Box 13">
            <a:extLst>
              <a:ext uri="{FF2B5EF4-FFF2-40B4-BE49-F238E27FC236}">
                <a16:creationId xmlns:a16="http://schemas.microsoft.com/office/drawing/2014/main" id="{6CF407B3-026E-43C7-AFE8-91B053584454}"/>
              </a:ext>
            </a:extLst>
          </p:cNvPr>
          <p:cNvSpPr txBox="1">
            <a:spLocks noChangeArrowheads="1"/>
          </p:cNvSpPr>
          <p:nvPr/>
        </p:nvSpPr>
        <p:spPr bwMode="auto">
          <a:xfrm>
            <a:off x="338915" y="4510806"/>
            <a:ext cx="2362786" cy="1791224"/>
          </a:xfrm>
          <a:prstGeom prst="rect">
            <a:avLst/>
          </a:prstGeom>
          <a:solidFill>
            <a:srgbClr val="FFFF2D"/>
          </a:solidFill>
          <a:ln w="28575">
            <a:solidFill>
              <a:srgbClr val="FFFF00"/>
            </a:solidFill>
            <a:miter lim="800000"/>
            <a:headEnd/>
            <a:tailEnd/>
          </a:ln>
        </p:spPr>
        <p:txBody>
          <a:bodyPr vert="horz" wrap="square" lIns="91440" tIns="45720" rIns="91440" bIns="45720" numCol="1" anchor="t" anchorCtr="0" compatLnSpc="1">
            <a:prstTxWarp prst="textNoShape">
              <a:avLst/>
            </a:prstTxWarp>
          </a:bodyPr>
          <a:lstStyle/>
          <a:p>
            <a:pPr lvl="0" eaLnBrk="0" fontAlgn="base" hangingPunct="0">
              <a:spcBef>
                <a:spcPct val="0"/>
              </a:spcBef>
              <a:spcAft>
                <a:spcPct val="0"/>
              </a:spcAft>
            </a:pPr>
            <a:r>
              <a:rPr lang="fr-CA" altLang="fr-FR" sz="1400" dirty="0">
                <a:latin typeface="Calibri" panose="020F0502020204030204" pitchFamily="34" charset="0"/>
                <a:ea typeface="Calibri" panose="020F0502020204030204" pitchFamily="34" charset="0"/>
                <a:cs typeface="Times New Roman" panose="02020603050405020304" pitchFamily="18" charset="0"/>
              </a:rPr>
              <a:t>Ce qui est sous-entendu ou suggéré à partir d’indices dans le texte. Pour dégager des éléments implicite, le lecteur doit faire des liens entres différents indices dans le texte ou entre des indices et ses connaissances</a:t>
            </a:r>
            <a:endParaRPr kumimoji="0" lang="fr-CA" altLang="fr-FR" sz="1800" b="0" i="0" u="none" strike="noStrike" cap="none" normalizeH="0" baseline="0" dirty="0">
              <a:ln>
                <a:noFill/>
              </a:ln>
              <a:solidFill>
                <a:schemeClr val="tx1"/>
              </a:solidFill>
              <a:effectLst/>
              <a:latin typeface="Arial" panose="020B0604020202020204" pitchFamily="34" charset="0"/>
            </a:endParaRPr>
          </a:p>
        </p:txBody>
      </p:sp>
      <p:sp>
        <p:nvSpPr>
          <p:cNvPr id="26" name="Rectangle 25">
            <a:extLst>
              <a:ext uri="{FF2B5EF4-FFF2-40B4-BE49-F238E27FC236}">
                <a16:creationId xmlns:a16="http://schemas.microsoft.com/office/drawing/2014/main" id="{9BEF4A22-A90E-4A63-98C5-8BF4CB89DC53}"/>
              </a:ext>
            </a:extLst>
          </p:cNvPr>
          <p:cNvSpPr/>
          <p:nvPr/>
        </p:nvSpPr>
        <p:spPr>
          <a:xfrm>
            <a:off x="6910346" y="4406209"/>
            <a:ext cx="1656000" cy="288000"/>
          </a:xfrm>
          <a:prstGeom prst="rect">
            <a:avLst/>
          </a:prstGeom>
          <a:solidFill>
            <a:srgbClr val="FFC000">
              <a:alpha val="50196"/>
            </a:srgbClr>
          </a:solidFill>
          <a:ln w="2857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sp>
        <p:nvSpPr>
          <p:cNvPr id="27" name="Text Box 14">
            <a:extLst>
              <a:ext uri="{FF2B5EF4-FFF2-40B4-BE49-F238E27FC236}">
                <a16:creationId xmlns:a16="http://schemas.microsoft.com/office/drawing/2014/main" id="{5418BB0B-355B-430A-BAD5-3541B610AF41}"/>
              </a:ext>
            </a:extLst>
          </p:cNvPr>
          <p:cNvSpPr txBox="1">
            <a:spLocks noChangeArrowheads="1"/>
          </p:cNvSpPr>
          <p:nvPr/>
        </p:nvSpPr>
        <p:spPr bwMode="auto">
          <a:xfrm>
            <a:off x="7318831" y="5138333"/>
            <a:ext cx="4534254" cy="1329499"/>
          </a:xfrm>
          <a:prstGeom prst="rect">
            <a:avLst/>
          </a:prstGeom>
          <a:solidFill>
            <a:srgbClr val="FFC000"/>
          </a:solidFill>
          <a:ln w="28575">
            <a:solidFill>
              <a:srgbClr val="FFC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fr-FR" altLang="fr-FR" sz="1400" b="0" i="0" u="none" strike="noStrike" cap="none" normalizeH="0" baseline="0" dirty="0">
                <a:ln>
                  <a:noFill/>
                </a:ln>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Évènement, produit médiatique, objet de la vie courante, objet patrimonial, œuvre d'art, découverte scientifique, référence territoriale, personnalité, valeur socioculturelle, mode de pensée, problématique contemporaine, expression langagière, etc. qui a une signification particulière sur le plan culturel.</a:t>
            </a:r>
            <a:endParaRPr kumimoji="0" lang="fr-FR" altLang="fr-FR" sz="14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fr-FR" altLang="fr-FR" sz="1800" b="0" i="0" u="none" strike="noStrike" cap="none" normalizeH="0" baseline="0" dirty="0">
              <a:ln>
                <a:noFill/>
              </a:ln>
              <a:solidFill>
                <a:schemeClr val="tx1"/>
              </a:solidFill>
              <a:effectLst/>
              <a:latin typeface="Arial" panose="020B0604020202020204" pitchFamily="34" charset="0"/>
            </a:endParaRPr>
          </a:p>
        </p:txBody>
      </p:sp>
      <p:sp>
        <p:nvSpPr>
          <p:cNvPr id="28" name="Text Box 12">
            <a:extLst>
              <a:ext uri="{FF2B5EF4-FFF2-40B4-BE49-F238E27FC236}">
                <a16:creationId xmlns:a16="http://schemas.microsoft.com/office/drawing/2014/main" id="{E20E0204-AB60-4DC2-B3B6-9BD8C4B439AC}"/>
              </a:ext>
            </a:extLst>
          </p:cNvPr>
          <p:cNvSpPr txBox="1">
            <a:spLocks noChangeArrowheads="1"/>
          </p:cNvSpPr>
          <p:nvPr/>
        </p:nvSpPr>
        <p:spPr bwMode="auto">
          <a:xfrm>
            <a:off x="9519517" y="3549321"/>
            <a:ext cx="2362786" cy="513178"/>
          </a:xfrm>
          <a:prstGeom prst="rect">
            <a:avLst/>
          </a:prstGeom>
          <a:solidFill>
            <a:srgbClr val="FF0000"/>
          </a:solidFill>
          <a:ln w="28575">
            <a:solidFill>
              <a:srgbClr val="FF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tabLst/>
            </a:pPr>
            <a:r>
              <a:rPr kumimoji="0" lang="fr-CA" altLang="fr-FR" sz="1400" b="0" i="0" u="none" strike="noStrike" cap="none" normalizeH="0" baseline="0" dirty="0">
                <a:ln>
                  <a:noFill/>
                </a:ln>
                <a:solidFill>
                  <a:schemeClr val="bg1"/>
                </a:solidFill>
                <a:effectLst/>
                <a:latin typeface="Calibri" panose="020F0502020204030204" pitchFamily="34" charset="0"/>
                <a:ea typeface="Calibri" panose="020F0502020204030204" pitchFamily="34" charset="0"/>
                <a:cs typeface="Times New Roman" panose="02020603050405020304" pitchFamily="18" charset="0"/>
              </a:rPr>
              <a:t>Ce qui est écrit fa façon claire et précise dans le texte.</a:t>
            </a:r>
            <a:endParaRPr kumimoji="0" lang="fr-CA" altLang="fr-FR" sz="1400" b="0" i="0" u="none" strike="noStrike" cap="none" normalizeH="0" baseline="0" dirty="0">
              <a:ln>
                <a:noFill/>
              </a:ln>
              <a:solidFill>
                <a:schemeClr val="bg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fr-CA" altLang="fr-FR" sz="1800" b="0" i="0" u="none" strike="noStrike" cap="none" normalizeH="0" baseline="0" dirty="0">
              <a:ln>
                <a:noFill/>
              </a:ln>
              <a:solidFill>
                <a:schemeClr val="tx1"/>
              </a:solidFill>
              <a:effectLst/>
              <a:latin typeface="Arial" panose="020B0604020202020204" pitchFamily="34" charset="0"/>
            </a:endParaRPr>
          </a:p>
        </p:txBody>
      </p:sp>
      <p:sp>
        <p:nvSpPr>
          <p:cNvPr id="29" name="Rectangle 28">
            <a:extLst>
              <a:ext uri="{FF2B5EF4-FFF2-40B4-BE49-F238E27FC236}">
                <a16:creationId xmlns:a16="http://schemas.microsoft.com/office/drawing/2014/main" id="{8003F707-1627-44D3-B0D6-37A6C0618494}"/>
              </a:ext>
            </a:extLst>
          </p:cNvPr>
          <p:cNvSpPr/>
          <p:nvPr/>
        </p:nvSpPr>
        <p:spPr>
          <a:xfrm>
            <a:off x="6645856" y="4064924"/>
            <a:ext cx="1872000" cy="285750"/>
          </a:xfrm>
          <a:prstGeom prst="rect">
            <a:avLst/>
          </a:prstGeom>
          <a:solidFill>
            <a:srgbClr val="FF0000">
              <a:alpha val="50196"/>
            </a:srgbClr>
          </a:solidFill>
          <a:ln w="2857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spTree>
    <p:extLst>
      <p:ext uri="{BB962C8B-B14F-4D97-AF65-F5344CB8AC3E}">
        <p14:creationId xmlns:p14="http://schemas.microsoft.com/office/powerpoint/2010/main" val="402918586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9"/>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16"/>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17"/>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12"/>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4"/>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13"/>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18"/>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20"/>
                                        </p:tgtEl>
                                        <p:attrNameLst>
                                          <p:attrName>style.visibility</p:attrName>
                                        </p:attrNameLst>
                                      </p:cBhvr>
                                      <p:to>
                                        <p:strVal val="visible"/>
                                      </p:to>
                                    </p:set>
                                  </p:childTnLst>
                                </p:cTn>
                              </p:par>
                              <p:par>
                                <p:cTn id="27" presetID="1" presetClass="entr" presetSubtype="0" fill="hold" grpId="0" nodeType="withEffect">
                                  <p:stCondLst>
                                    <p:cond delay="0"/>
                                  </p:stCondLst>
                                  <p:childTnLst>
                                    <p:set>
                                      <p:cBhvr>
                                        <p:cTn id="28" dur="1" fill="hold">
                                          <p:stCondLst>
                                            <p:cond delay="0"/>
                                          </p:stCondLst>
                                        </p:cTn>
                                        <p:tgtEl>
                                          <p:spTgt spid="19"/>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15"/>
                                        </p:tgtEl>
                                        <p:attrNameLst>
                                          <p:attrName>style.visibility</p:attrName>
                                        </p:attrNameLst>
                                      </p:cBhvr>
                                      <p:to>
                                        <p:strVal val="visible"/>
                                      </p:to>
                                    </p:set>
                                  </p:childTnLst>
                                </p:cTn>
                              </p:par>
                              <p:par>
                                <p:cTn id="33" presetID="1" presetClass="entr" presetSubtype="0" fill="hold" grpId="0" nodeType="withEffect">
                                  <p:stCondLst>
                                    <p:cond delay="0"/>
                                  </p:stCondLst>
                                  <p:childTnLst>
                                    <p:set>
                                      <p:cBhvr>
                                        <p:cTn id="34" dur="1" fill="hold">
                                          <p:stCondLst>
                                            <p:cond delay="0"/>
                                          </p:stCondLst>
                                        </p:cTn>
                                        <p:tgtEl>
                                          <p:spTgt spid="28"/>
                                        </p:tgtEl>
                                        <p:attrNameLst>
                                          <p:attrName>style.visibility</p:attrName>
                                        </p:attrNameLst>
                                      </p:cBhvr>
                                      <p:to>
                                        <p:strVal val="visible"/>
                                      </p:to>
                                    </p:set>
                                  </p:childTnLst>
                                </p:cTn>
                              </p:par>
                              <p:par>
                                <p:cTn id="35" presetID="1" presetClass="entr" presetSubtype="0" fill="hold" grpId="0" nodeType="withEffect">
                                  <p:stCondLst>
                                    <p:cond delay="0"/>
                                  </p:stCondLst>
                                  <p:childTnLst>
                                    <p:set>
                                      <p:cBhvr>
                                        <p:cTn id="36" dur="1" fill="hold">
                                          <p:stCondLst>
                                            <p:cond delay="0"/>
                                          </p:stCondLst>
                                        </p:cTn>
                                        <p:tgtEl>
                                          <p:spTgt spid="29"/>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grpId="0" nodeType="clickEffect">
                                  <p:stCondLst>
                                    <p:cond delay="0"/>
                                  </p:stCondLst>
                                  <p:childTnLst>
                                    <p:set>
                                      <p:cBhvr>
                                        <p:cTn id="40" dur="1" fill="hold">
                                          <p:stCondLst>
                                            <p:cond delay="0"/>
                                          </p:stCondLst>
                                        </p:cTn>
                                        <p:tgtEl>
                                          <p:spTgt spid="24"/>
                                        </p:tgtEl>
                                        <p:attrNameLst>
                                          <p:attrName>style.visibility</p:attrName>
                                        </p:attrNameLst>
                                      </p:cBhvr>
                                      <p:to>
                                        <p:strVal val="visible"/>
                                      </p:to>
                                    </p:set>
                                  </p:childTnLst>
                                </p:cTn>
                              </p:par>
                              <p:par>
                                <p:cTn id="41" presetID="1" presetClass="entr" presetSubtype="0" fill="hold" grpId="0" nodeType="withEffect">
                                  <p:stCondLst>
                                    <p:cond delay="0"/>
                                  </p:stCondLst>
                                  <p:childTnLst>
                                    <p:set>
                                      <p:cBhvr>
                                        <p:cTn id="42" dur="1" fill="hold">
                                          <p:stCondLst>
                                            <p:cond delay="0"/>
                                          </p:stCondLst>
                                        </p:cTn>
                                        <p:tgtEl>
                                          <p:spTgt spid="25"/>
                                        </p:tgtEl>
                                        <p:attrNameLst>
                                          <p:attrName>style.visibility</p:attrName>
                                        </p:attrNameLst>
                                      </p:cBhvr>
                                      <p:to>
                                        <p:strVal val="visible"/>
                                      </p:to>
                                    </p:set>
                                  </p:childTnLst>
                                </p:cTn>
                              </p:par>
                              <p:par>
                                <p:cTn id="43" presetID="1" presetClass="entr" presetSubtype="0" fill="hold" nodeType="withEffect">
                                  <p:stCondLst>
                                    <p:cond delay="0"/>
                                  </p:stCondLst>
                                  <p:childTnLst>
                                    <p:set>
                                      <p:cBhvr>
                                        <p:cTn id="44" dur="1" fill="hold">
                                          <p:stCondLst>
                                            <p:cond delay="0"/>
                                          </p:stCondLst>
                                        </p:cTn>
                                        <p:tgtEl>
                                          <p:spTgt spid="10"/>
                                        </p:tgtEl>
                                        <p:attrNameLst>
                                          <p:attrName>style.visibility</p:attrName>
                                        </p:attrNameLst>
                                      </p:cBhvr>
                                      <p:to>
                                        <p:strVal val="visible"/>
                                      </p:to>
                                    </p:se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grpId="0" nodeType="clickEffect">
                                  <p:stCondLst>
                                    <p:cond delay="0"/>
                                  </p:stCondLst>
                                  <p:childTnLst>
                                    <p:set>
                                      <p:cBhvr>
                                        <p:cTn id="48" dur="1" fill="hold">
                                          <p:stCondLst>
                                            <p:cond delay="0"/>
                                          </p:stCondLst>
                                        </p:cTn>
                                        <p:tgtEl>
                                          <p:spTgt spid="26"/>
                                        </p:tgtEl>
                                        <p:attrNameLst>
                                          <p:attrName>style.visibility</p:attrName>
                                        </p:attrNameLst>
                                      </p:cBhvr>
                                      <p:to>
                                        <p:strVal val="visible"/>
                                      </p:to>
                                    </p:set>
                                  </p:childTnLst>
                                </p:cTn>
                              </p:par>
                              <p:par>
                                <p:cTn id="49" presetID="1" presetClass="entr" presetSubtype="0" fill="hold" nodeType="withEffect">
                                  <p:stCondLst>
                                    <p:cond delay="0"/>
                                  </p:stCondLst>
                                  <p:childTnLst>
                                    <p:set>
                                      <p:cBhvr>
                                        <p:cTn id="50" dur="1" fill="hold">
                                          <p:stCondLst>
                                            <p:cond delay="0"/>
                                          </p:stCondLst>
                                        </p:cTn>
                                        <p:tgtEl>
                                          <p:spTgt spid="11"/>
                                        </p:tgtEl>
                                        <p:attrNameLst>
                                          <p:attrName>style.visibility</p:attrName>
                                        </p:attrNameLst>
                                      </p:cBhvr>
                                      <p:to>
                                        <p:strVal val="visible"/>
                                      </p:to>
                                    </p:set>
                                  </p:childTnLst>
                                </p:cTn>
                              </p:par>
                              <p:par>
                                <p:cTn id="51" presetID="1" presetClass="entr" presetSubtype="0" fill="hold" grpId="0" nodeType="withEffect">
                                  <p:stCondLst>
                                    <p:cond delay="0"/>
                                  </p:stCondLst>
                                  <p:childTnLst>
                                    <p:set>
                                      <p:cBhvr>
                                        <p:cTn id="52" dur="1" fill="hold">
                                          <p:stCondLst>
                                            <p:cond delay="0"/>
                                          </p:stCondLst>
                                        </p:cTn>
                                        <p:tgtEl>
                                          <p:spTgt spid="2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2" grpId="0" animBg="1"/>
      <p:bldP spid="13" grpId="0" animBg="1"/>
      <p:bldP spid="16" grpId="0" animBg="1"/>
      <p:bldP spid="17" grpId="0" animBg="1"/>
      <p:bldP spid="18" grpId="0" animBg="1"/>
      <p:bldP spid="19" grpId="0" animBg="1"/>
      <p:bldP spid="24" grpId="0" animBg="1"/>
      <p:bldP spid="25" grpId="0" animBg="1"/>
      <p:bldP spid="26" grpId="0" animBg="1"/>
      <p:bldP spid="27" grpId="0" animBg="1"/>
      <p:bldP spid="28" grpId="0" animBg="1"/>
      <p:bldP spid="29"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Rectangle 29">
            <a:extLst>
              <a:ext uri="{FF2B5EF4-FFF2-40B4-BE49-F238E27FC236}">
                <a16:creationId xmlns:a16="http://schemas.microsoft.com/office/drawing/2014/main" id="{437BC310-B4D5-4862-A20F-01C942EA02B7}"/>
              </a:ext>
            </a:extLst>
          </p:cNvPr>
          <p:cNvSpPr/>
          <p:nvPr/>
        </p:nvSpPr>
        <p:spPr>
          <a:xfrm>
            <a:off x="2609676" y="3415409"/>
            <a:ext cx="6926869" cy="3139321"/>
          </a:xfrm>
          <a:prstGeom prst="rect">
            <a:avLst/>
          </a:prstGeom>
        </p:spPr>
        <p:txBody>
          <a:bodyPr wrap="square">
            <a:spAutoFit/>
          </a:bodyPr>
          <a:lstStyle/>
          <a:p>
            <a:r>
              <a:rPr lang="fr-CA" dirty="0"/>
              <a:t>Le but d’</a:t>
            </a:r>
            <a:r>
              <a:rPr lang="fr-CA" dirty="0" err="1"/>
              <a:t>Héma</a:t>
            </a:r>
            <a:r>
              <a:rPr lang="fr-CA" dirty="0"/>
              <a:t>-Québec, avec ce dépliant, est d’attirer des donateurs issus de différentes communautés culturelles. Ce dépliant est-il efficace pour atteindre ce but?</a:t>
            </a:r>
            <a:r>
              <a:rPr lang="fr-CA" b="1" dirty="0"/>
              <a:t> </a:t>
            </a:r>
            <a:r>
              <a:rPr lang="fr-CA" dirty="0"/>
              <a:t>À l’aide de deux critères de la liste ci-dessous, justifiez votre réponse en vous appuyant sur des éléments explicites et implicites du texte ainsi que sur vos repères personnels. </a:t>
            </a:r>
          </a:p>
          <a:p>
            <a:endParaRPr lang="fr-CA" dirty="0"/>
          </a:p>
          <a:p>
            <a:r>
              <a:rPr lang="fr-CA" dirty="0"/>
              <a:t>Critères :</a:t>
            </a:r>
          </a:p>
          <a:p>
            <a:pPr marL="442913" indent="-442913"/>
            <a:r>
              <a:rPr lang="fr-FR" dirty="0">
                <a:sym typeface="Wingdings" panose="05000000000000000000" pitchFamily="2" charset="2"/>
              </a:rPr>
              <a:t></a:t>
            </a:r>
            <a:r>
              <a:rPr lang="fr-FR" dirty="0"/>
              <a:t>	L’organisation du texte</a:t>
            </a:r>
            <a:endParaRPr lang="fr-CA" dirty="0"/>
          </a:p>
          <a:p>
            <a:pPr marL="442913" indent="-442913"/>
            <a:r>
              <a:rPr lang="fr-FR" dirty="0">
                <a:sym typeface="Wingdings" panose="05000000000000000000" pitchFamily="2" charset="2"/>
              </a:rPr>
              <a:t></a:t>
            </a:r>
            <a:r>
              <a:rPr lang="fr-FR" dirty="0"/>
              <a:t>	La pertinence du contenu</a:t>
            </a:r>
            <a:endParaRPr lang="fr-CA" dirty="0"/>
          </a:p>
          <a:p>
            <a:pPr marL="442913" indent="-442913"/>
            <a:r>
              <a:rPr lang="fr-FR" dirty="0">
                <a:sym typeface="Wingdings" panose="05000000000000000000" pitchFamily="2" charset="2"/>
              </a:rPr>
              <a:t></a:t>
            </a:r>
            <a:r>
              <a:rPr lang="fr-FR" dirty="0"/>
              <a:t>	La qualité du message transmis</a:t>
            </a:r>
            <a:endParaRPr lang="fr-CA" dirty="0"/>
          </a:p>
          <a:p>
            <a:pPr marL="442913" indent="-442913">
              <a:buFont typeface="Wingdings" panose="05000000000000000000" pitchFamily="2" charset="2"/>
              <a:buChar char="¨"/>
            </a:pPr>
            <a:r>
              <a:rPr lang="fr-FR" dirty="0"/>
              <a:t>La crédibilité de l’information</a:t>
            </a:r>
          </a:p>
        </p:txBody>
      </p:sp>
      <p:sp>
        <p:nvSpPr>
          <p:cNvPr id="3" name="Titre 2">
            <a:extLst>
              <a:ext uri="{FF2B5EF4-FFF2-40B4-BE49-F238E27FC236}">
                <a16:creationId xmlns:a16="http://schemas.microsoft.com/office/drawing/2014/main" id="{F5869639-08E4-47F8-BA41-F8C296EACE47}"/>
              </a:ext>
            </a:extLst>
          </p:cNvPr>
          <p:cNvSpPr txBox="1">
            <a:spLocks noChangeArrowheads="1"/>
          </p:cNvSpPr>
          <p:nvPr/>
        </p:nvSpPr>
        <p:spPr bwMode="auto">
          <a:xfrm>
            <a:off x="3289769" y="391006"/>
            <a:ext cx="5475986"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rtlCol="0" anchor="ctr" anchorCtr="0" compatLnSpc="1">
            <a:prstTxWarp prst="textNoShape">
              <a:avLst/>
            </a:prstTxWarp>
            <a:sp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gn="ctr" eaLnBrk="0" fontAlgn="base" hangingPunct="0">
              <a:lnSpc>
                <a:spcPct val="100000"/>
              </a:lnSpc>
              <a:spcAft>
                <a:spcPct val="0"/>
              </a:spcAft>
            </a:pPr>
            <a:r>
              <a:rPr lang="fr-FR" altLang="fr-FR" sz="2400" b="1" dirty="0">
                <a:solidFill>
                  <a:srgbClr val="2E74B5"/>
                </a:solidFill>
                <a:latin typeface="Calibri Light" panose="020F0302020204030204" pitchFamily="34" charset="0"/>
                <a:ea typeface="Times New Roman" panose="02020603050405020304" pitchFamily="18" charset="0"/>
                <a:cs typeface="Times New Roman" panose="02020603050405020304" pitchFamily="18" charset="0"/>
              </a:rPr>
              <a:t>SAVOIRS À MOBILISER POUR LE CRITÈRE 1.3</a:t>
            </a:r>
            <a:endParaRPr lang="fr-CA" altLang="fr-FR" sz="1100" dirty="0"/>
          </a:p>
        </p:txBody>
      </p:sp>
      <p:sp>
        <p:nvSpPr>
          <p:cNvPr id="4" name="Rectangle 30">
            <a:extLst>
              <a:ext uri="{FF2B5EF4-FFF2-40B4-BE49-F238E27FC236}">
                <a16:creationId xmlns:a16="http://schemas.microsoft.com/office/drawing/2014/main" id="{E1BE1D0F-4FB7-4E02-A952-8241A89F1193}"/>
              </a:ext>
            </a:extLst>
          </p:cNvPr>
          <p:cNvSpPr>
            <a:spLocks noChangeArrowheads="1"/>
          </p:cNvSpPr>
          <p:nvPr/>
        </p:nvSpPr>
        <p:spPr bwMode="auto">
          <a:xfrm>
            <a:off x="2674961" y="863211"/>
            <a:ext cx="6537278"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fr-FR" altLang="fr-FR" sz="1800" b="1"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Jugement critique et fondée à un ou plusieurs textes </a:t>
            </a:r>
            <a:endParaRPr kumimoji="0" lang="fr-FR" altLang="fr-FR" sz="1800" b="0" i="0" u="none" strike="noStrike" cap="none" normalizeH="0" baseline="0" dirty="0">
              <a:ln>
                <a:noFill/>
              </a:ln>
              <a:solidFill>
                <a:schemeClr val="tx1"/>
              </a:solidFill>
              <a:effectLst/>
              <a:latin typeface="Arial" panose="020B0604020202020204" pitchFamily="34" charset="0"/>
            </a:endParaRPr>
          </a:p>
        </p:txBody>
      </p:sp>
      <p:cxnSp>
        <p:nvCxnSpPr>
          <p:cNvPr id="8" name="Connecteur droit 7">
            <a:extLst>
              <a:ext uri="{FF2B5EF4-FFF2-40B4-BE49-F238E27FC236}">
                <a16:creationId xmlns:a16="http://schemas.microsoft.com/office/drawing/2014/main" id="{B7868415-84E5-4D8A-979F-CBFE4C64DC24}"/>
              </a:ext>
            </a:extLst>
          </p:cNvPr>
          <p:cNvCxnSpPr>
            <a:cxnSpLocks/>
            <a:endCxn id="16" idx="2"/>
          </p:cNvCxnSpPr>
          <p:nvPr/>
        </p:nvCxnSpPr>
        <p:spPr>
          <a:xfrm flipV="1">
            <a:off x="7206674" y="3069989"/>
            <a:ext cx="2362786" cy="992510"/>
          </a:xfrm>
          <a:prstGeom prst="line">
            <a:avLst/>
          </a:prstGeom>
          <a:ln w="28575"/>
        </p:spPr>
        <p:style>
          <a:lnRef idx="1">
            <a:schemeClr val="accent1"/>
          </a:lnRef>
          <a:fillRef idx="0">
            <a:schemeClr val="accent1"/>
          </a:fillRef>
          <a:effectRef idx="0">
            <a:schemeClr val="accent1"/>
          </a:effectRef>
          <a:fontRef idx="minor">
            <a:schemeClr val="tx1"/>
          </a:fontRef>
        </p:style>
      </p:cxnSp>
      <p:sp>
        <p:nvSpPr>
          <p:cNvPr id="9" name="Rectangle 8">
            <a:extLst>
              <a:ext uri="{FF2B5EF4-FFF2-40B4-BE49-F238E27FC236}">
                <a16:creationId xmlns:a16="http://schemas.microsoft.com/office/drawing/2014/main" id="{193E5A5E-725B-4A62-A480-FBB27C625226}"/>
              </a:ext>
            </a:extLst>
          </p:cNvPr>
          <p:cNvSpPr/>
          <p:nvPr/>
        </p:nvSpPr>
        <p:spPr>
          <a:xfrm flipH="1" flipV="1">
            <a:off x="5819050" y="4020902"/>
            <a:ext cx="1260000" cy="288000"/>
          </a:xfrm>
          <a:prstGeom prst="rect">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cxnSp>
        <p:nvCxnSpPr>
          <p:cNvPr id="10" name="Connecteur droit 9">
            <a:extLst>
              <a:ext uri="{FF2B5EF4-FFF2-40B4-BE49-F238E27FC236}">
                <a16:creationId xmlns:a16="http://schemas.microsoft.com/office/drawing/2014/main" id="{23140C98-0EE4-4968-A5B5-81827B5BE7C3}"/>
              </a:ext>
            </a:extLst>
          </p:cNvPr>
          <p:cNvCxnSpPr>
            <a:cxnSpLocks/>
            <a:stCxn id="24" idx="1"/>
            <a:endCxn id="25" idx="3"/>
          </p:cNvCxnSpPr>
          <p:nvPr/>
        </p:nvCxnSpPr>
        <p:spPr>
          <a:xfrm flipH="1" flipV="1">
            <a:off x="2121664" y="4676283"/>
            <a:ext cx="533791" cy="42489"/>
          </a:xfrm>
          <a:prstGeom prst="line">
            <a:avLst/>
          </a:prstGeom>
          <a:ln w="28575">
            <a:solidFill>
              <a:srgbClr val="FFFF00"/>
            </a:solidFill>
          </a:ln>
        </p:spPr>
        <p:style>
          <a:lnRef idx="1">
            <a:schemeClr val="accent1"/>
          </a:lnRef>
          <a:fillRef idx="0">
            <a:schemeClr val="accent1"/>
          </a:fillRef>
          <a:effectRef idx="0">
            <a:schemeClr val="accent1"/>
          </a:effectRef>
          <a:fontRef idx="minor">
            <a:schemeClr val="tx1"/>
          </a:fontRef>
        </p:style>
      </p:cxnSp>
      <p:cxnSp>
        <p:nvCxnSpPr>
          <p:cNvPr id="11" name="Connecteur droit 10">
            <a:extLst>
              <a:ext uri="{FF2B5EF4-FFF2-40B4-BE49-F238E27FC236}">
                <a16:creationId xmlns:a16="http://schemas.microsoft.com/office/drawing/2014/main" id="{1B8331CA-0EF3-4712-A8D4-AA76CF519202}"/>
              </a:ext>
            </a:extLst>
          </p:cNvPr>
          <p:cNvCxnSpPr>
            <a:cxnSpLocks/>
            <a:stCxn id="26" idx="2"/>
            <a:endCxn id="27" idx="0"/>
          </p:cNvCxnSpPr>
          <p:nvPr/>
        </p:nvCxnSpPr>
        <p:spPr>
          <a:xfrm>
            <a:off x="6958188" y="4866219"/>
            <a:ext cx="2861212" cy="515720"/>
          </a:xfrm>
          <a:prstGeom prst="line">
            <a:avLst/>
          </a:prstGeom>
          <a:ln w="28575">
            <a:solidFill>
              <a:srgbClr val="FFC000"/>
            </a:solidFill>
          </a:ln>
        </p:spPr>
        <p:style>
          <a:lnRef idx="1">
            <a:schemeClr val="accent1"/>
          </a:lnRef>
          <a:fillRef idx="0">
            <a:schemeClr val="accent1"/>
          </a:fillRef>
          <a:effectRef idx="0">
            <a:schemeClr val="accent1"/>
          </a:effectRef>
          <a:fontRef idx="minor">
            <a:schemeClr val="tx1"/>
          </a:fontRef>
        </p:style>
      </p:cxnSp>
      <p:sp>
        <p:nvSpPr>
          <p:cNvPr id="12" name="Rectangle 11">
            <a:extLst>
              <a:ext uri="{FF2B5EF4-FFF2-40B4-BE49-F238E27FC236}">
                <a16:creationId xmlns:a16="http://schemas.microsoft.com/office/drawing/2014/main" id="{F0B90FB9-7A8B-4246-A5F8-63FCA4808CF6}"/>
              </a:ext>
            </a:extLst>
          </p:cNvPr>
          <p:cNvSpPr/>
          <p:nvPr/>
        </p:nvSpPr>
        <p:spPr>
          <a:xfrm>
            <a:off x="2662927" y="4294909"/>
            <a:ext cx="792000" cy="276225"/>
          </a:xfrm>
          <a:prstGeom prst="rect">
            <a:avLst/>
          </a:prstGeom>
          <a:noFill/>
          <a:ln w="28575">
            <a:solidFill>
              <a:srgbClr val="7030A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sp>
        <p:nvSpPr>
          <p:cNvPr id="13" name="Text Box 10">
            <a:extLst>
              <a:ext uri="{FF2B5EF4-FFF2-40B4-BE49-F238E27FC236}">
                <a16:creationId xmlns:a16="http://schemas.microsoft.com/office/drawing/2014/main" id="{883CC566-DB4B-49D8-9F65-0CFD860BBB34}"/>
              </a:ext>
            </a:extLst>
          </p:cNvPr>
          <p:cNvSpPr txBox="1">
            <a:spLocks noChangeArrowheads="1"/>
          </p:cNvSpPr>
          <p:nvPr/>
        </p:nvSpPr>
        <p:spPr bwMode="auto">
          <a:xfrm>
            <a:off x="286603" y="1326966"/>
            <a:ext cx="4321604" cy="1652716"/>
          </a:xfrm>
          <a:prstGeom prst="rect">
            <a:avLst/>
          </a:prstGeom>
          <a:solidFill>
            <a:srgbClr val="FFFFFF"/>
          </a:solidFill>
          <a:ln w="28575">
            <a:solidFill>
              <a:srgbClr val="7030A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fr-FR" b="1" i="0" u="none" strike="noStrike" cap="none" normalizeH="0" baseline="0" dirty="0">
                <a:ln>
                  <a:noFill/>
                </a:ln>
                <a:solidFill>
                  <a:srgbClr val="7030A0"/>
                </a:solidFill>
                <a:effectLst/>
                <a:latin typeface="Calibri" panose="020F0502020204030204" pitchFamily="34" charset="0"/>
                <a:ea typeface="Calibri" panose="020F0502020204030204" pitchFamily="34" charset="0"/>
                <a:cs typeface="Times New Roman" panose="02020603050405020304" pitchFamily="18" charset="0"/>
              </a:rPr>
              <a:t>Écrire une séquence justificative</a:t>
            </a:r>
            <a:endParaRPr kumimoji="0" lang="fr-CA" altLang="fr-FR" sz="14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Répondre à la question « Pourquoi affirmes-tu cela? »</a:t>
            </a:r>
            <a:endParaRPr kumimoji="0" lang="fr-CA" altLang="fr-FR" sz="1400" b="0" i="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Première partie : affirmation </a:t>
            </a:r>
            <a:endParaRPr kumimoji="0" lang="fr-CA" altLang="fr-FR" sz="1400" b="0" i="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Deuxième partie : raisons ou preuves </a:t>
            </a:r>
            <a:endParaRPr kumimoji="0" lang="fr-CA" altLang="fr-FR" sz="1400" b="0" i="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Troisième partie : conclusion</a:t>
            </a:r>
            <a:endParaRPr kumimoji="0" lang="fr-CA" altLang="fr-FR" sz="1400" b="0" i="0" u="none" strike="noStrike" cap="none" normalizeH="0" baseline="0" dirty="0">
              <a:ln>
                <a:noFill/>
              </a:ln>
              <a:solidFill>
                <a:schemeClr val="tx1"/>
              </a:solidFill>
              <a:effectLst/>
            </a:endParaRPr>
          </a:p>
          <a:p>
            <a:pPr marL="95250" marR="0" lvl="0" indent="-95250" algn="l" defTabSz="914400" rtl="0" eaLnBrk="0" fontAlgn="base" latinLnBrk="0" hangingPunct="0">
              <a:lnSpc>
                <a:spcPct val="100000"/>
              </a:lnSpc>
              <a:spcBef>
                <a:spcPct val="0"/>
              </a:spcBef>
              <a:spcAft>
                <a:spcPct val="0"/>
              </a:spcAft>
              <a:buClrTx/>
              <a:buSzTx/>
              <a:buFontTx/>
              <a:buChar char="•"/>
              <a:tabLst/>
            </a:pPr>
            <a:r>
              <a:rPr kumimoji="0" lang="fr-CA" altLang="fr-FR" sz="14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Marqueurs justificatifs : puisque, parce que, à cause de, étant donné que, en raison de, etc.</a:t>
            </a:r>
            <a:endParaRPr kumimoji="0" lang="fr-CA" altLang="fr-FR" sz="14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fr-CA" altLang="fr-FR" sz="1800" b="0" i="0" u="none" strike="noStrike" cap="none" normalizeH="0" baseline="0" dirty="0">
              <a:ln>
                <a:noFill/>
              </a:ln>
              <a:solidFill>
                <a:schemeClr val="tx1"/>
              </a:solidFill>
              <a:effectLst/>
              <a:latin typeface="Arial" panose="020B0604020202020204" pitchFamily="34" charset="0"/>
            </a:endParaRPr>
          </a:p>
        </p:txBody>
      </p:sp>
      <p:cxnSp>
        <p:nvCxnSpPr>
          <p:cNvPr id="14" name="Connecteur droit 13">
            <a:extLst>
              <a:ext uri="{FF2B5EF4-FFF2-40B4-BE49-F238E27FC236}">
                <a16:creationId xmlns:a16="http://schemas.microsoft.com/office/drawing/2014/main" id="{DB3C1FCB-16B1-4152-AF38-6C540839870D}"/>
              </a:ext>
            </a:extLst>
          </p:cNvPr>
          <p:cNvCxnSpPr>
            <a:cxnSpLocks/>
            <a:endCxn id="13" idx="2"/>
          </p:cNvCxnSpPr>
          <p:nvPr/>
        </p:nvCxnSpPr>
        <p:spPr>
          <a:xfrm flipH="1" flipV="1">
            <a:off x="2447405" y="2979682"/>
            <a:ext cx="203200" cy="1453340"/>
          </a:xfrm>
          <a:prstGeom prst="line">
            <a:avLst/>
          </a:prstGeom>
          <a:ln w="28575">
            <a:solidFill>
              <a:srgbClr val="7030A0"/>
            </a:solidFill>
          </a:ln>
        </p:spPr>
        <p:style>
          <a:lnRef idx="1">
            <a:schemeClr val="accent1"/>
          </a:lnRef>
          <a:fillRef idx="0">
            <a:schemeClr val="accent1"/>
          </a:fillRef>
          <a:effectRef idx="0">
            <a:schemeClr val="accent1"/>
          </a:effectRef>
          <a:fontRef idx="minor">
            <a:schemeClr val="tx1"/>
          </a:fontRef>
        </p:style>
      </p:cxnSp>
      <p:cxnSp>
        <p:nvCxnSpPr>
          <p:cNvPr id="15" name="Connecteur droit 14">
            <a:extLst>
              <a:ext uri="{FF2B5EF4-FFF2-40B4-BE49-F238E27FC236}">
                <a16:creationId xmlns:a16="http://schemas.microsoft.com/office/drawing/2014/main" id="{30063B56-D419-4142-8CE5-B82D14BC5E64}"/>
              </a:ext>
            </a:extLst>
          </p:cNvPr>
          <p:cNvCxnSpPr>
            <a:cxnSpLocks/>
            <a:stCxn id="29" idx="3"/>
            <a:endCxn id="28" idx="1"/>
          </p:cNvCxnSpPr>
          <p:nvPr/>
        </p:nvCxnSpPr>
        <p:spPr>
          <a:xfrm flipV="1">
            <a:off x="9048533" y="3925514"/>
            <a:ext cx="587385" cy="512270"/>
          </a:xfrm>
          <a:prstGeom prst="line">
            <a:avLst/>
          </a:prstGeom>
          <a:ln w="28575">
            <a:solidFill>
              <a:srgbClr val="FF0000"/>
            </a:solidFill>
          </a:ln>
        </p:spPr>
        <p:style>
          <a:lnRef idx="1">
            <a:schemeClr val="accent1"/>
          </a:lnRef>
          <a:fillRef idx="0">
            <a:schemeClr val="accent1"/>
          </a:fillRef>
          <a:effectRef idx="0">
            <a:schemeClr val="accent1"/>
          </a:effectRef>
          <a:fontRef idx="minor">
            <a:schemeClr val="tx1"/>
          </a:fontRef>
        </p:style>
      </p:cxnSp>
      <p:sp>
        <p:nvSpPr>
          <p:cNvPr id="16" name="Text Box 22">
            <a:extLst>
              <a:ext uri="{FF2B5EF4-FFF2-40B4-BE49-F238E27FC236}">
                <a16:creationId xmlns:a16="http://schemas.microsoft.com/office/drawing/2014/main" id="{0BC1608C-11F5-4AE8-A667-F897D5D0D808}"/>
              </a:ext>
            </a:extLst>
          </p:cNvPr>
          <p:cNvSpPr txBox="1">
            <a:spLocks noChangeArrowheads="1"/>
          </p:cNvSpPr>
          <p:nvPr/>
        </p:nvSpPr>
        <p:spPr bwMode="auto">
          <a:xfrm>
            <a:off x="7163229" y="1388926"/>
            <a:ext cx="4812461" cy="1681063"/>
          </a:xfrm>
          <a:prstGeom prst="rect">
            <a:avLst/>
          </a:prstGeom>
          <a:solidFill>
            <a:srgbClr val="FFFFFF"/>
          </a:solidFill>
          <a:ln w="28575">
            <a:solidFill>
              <a:srgbClr val="5B9BD5"/>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Éléments sur lesquels on se base pour émettre un jugement ou une opinion. Critères souvent utilisés dans des textes courants :</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La qualité de la langue	</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La clarté</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La pertinence</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La cohérence</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ea typeface="Calibri" panose="020F0502020204030204" pitchFamily="34" charset="0"/>
                <a:cs typeface="Times New Roman" panose="02020603050405020304" pitchFamily="18" charset="0"/>
              </a:rPr>
              <a:t>Le contenu</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fr-CA" altLang="fr-FR" sz="1800" b="0" i="0" u="none" strike="noStrike" cap="none" normalizeH="0" baseline="0" dirty="0">
              <a:ln>
                <a:noFill/>
              </a:ln>
              <a:solidFill>
                <a:schemeClr val="tx1"/>
              </a:solidFill>
              <a:effectLst/>
              <a:latin typeface="Arial" panose="020B0604020202020204" pitchFamily="34" charset="0"/>
            </a:endParaRPr>
          </a:p>
        </p:txBody>
      </p:sp>
      <p:sp>
        <p:nvSpPr>
          <p:cNvPr id="17" name="Text Box 11">
            <a:extLst>
              <a:ext uri="{FF2B5EF4-FFF2-40B4-BE49-F238E27FC236}">
                <a16:creationId xmlns:a16="http://schemas.microsoft.com/office/drawing/2014/main" id="{0EA37C12-4CBD-4D4D-B567-B77312430676}"/>
              </a:ext>
            </a:extLst>
          </p:cNvPr>
          <p:cNvSpPr txBox="1">
            <a:spLocks noChangeArrowheads="1"/>
          </p:cNvSpPr>
          <p:nvPr/>
        </p:nvSpPr>
        <p:spPr bwMode="auto">
          <a:xfrm>
            <a:off x="9274703" y="1818621"/>
            <a:ext cx="2422247" cy="951506"/>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Le message transmis</a:t>
            </a:r>
            <a:endParaRPr kumimoji="0" lang="fr-CA"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CA" altLang="fr-FR" sz="140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L’organisation du texte</a:t>
            </a:r>
            <a:endParaRPr kumimoji="0" lang="fr-CA" altLang="fr-FR" sz="1400" i="0" u="none" strike="noStrike" cap="none" normalizeH="0" baseline="0" dirty="0">
              <a:ln>
                <a:noFill/>
              </a:ln>
              <a:solidFill>
                <a:schemeClr val="tx1"/>
              </a:solidFill>
              <a:effectLst/>
            </a:endParaRPr>
          </a:p>
          <a:p>
            <a:pPr marR="0" lvl="0" algn="l" defTabSz="914400" rtl="0" eaLnBrk="0" fontAlgn="base" latinLnBrk="0" hangingPunct="0">
              <a:lnSpc>
                <a:spcPct val="100000"/>
              </a:lnSpc>
              <a:spcBef>
                <a:spcPct val="0"/>
              </a:spcBef>
              <a:spcAft>
                <a:spcPct val="0"/>
              </a:spcAft>
              <a:buClrTx/>
              <a:buSzTx/>
              <a:buFontTx/>
              <a:buChar char="•"/>
              <a:tabLst/>
            </a:pPr>
            <a:r>
              <a:rPr kumimoji="0" lang="fr-FR" altLang="fr-FR" sz="140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La solidité de l’argumentation</a:t>
            </a:r>
            <a:endParaRPr kumimoji="0" lang="fr-FR" altLang="fr-FR" sz="140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fr-FR" altLang="fr-FR" sz="140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Etc.</a:t>
            </a:r>
            <a:endParaRPr kumimoji="0" lang="fr-FR" altLang="fr-FR" sz="2400" i="0" u="none" strike="noStrike" cap="none" normalizeH="0" baseline="0" dirty="0">
              <a:ln>
                <a:noFill/>
              </a:ln>
              <a:solidFill>
                <a:schemeClr val="tx1"/>
              </a:solidFill>
              <a:effectLst/>
              <a:latin typeface="Arial" panose="020B0604020202020204" pitchFamily="34" charset="0"/>
            </a:endParaRPr>
          </a:p>
        </p:txBody>
      </p:sp>
      <p:sp>
        <p:nvSpPr>
          <p:cNvPr id="21" name="Rectangle 23">
            <a:extLst>
              <a:ext uri="{FF2B5EF4-FFF2-40B4-BE49-F238E27FC236}">
                <a16:creationId xmlns:a16="http://schemas.microsoft.com/office/drawing/2014/main" id="{82664BEB-6769-47FA-A4CF-9575646DBA9C}"/>
              </a:ext>
            </a:extLst>
          </p:cNvPr>
          <p:cNvSpPr>
            <a:spLocks noChangeArrowheads="1"/>
          </p:cNvSpPr>
          <p:nvPr/>
        </p:nvSpPr>
        <p:spPr bwMode="auto">
          <a:xfrm>
            <a:off x="0" y="0"/>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fr-CA"/>
          </a:p>
        </p:txBody>
      </p:sp>
      <p:sp>
        <p:nvSpPr>
          <p:cNvPr id="22" name="Rectangle 25">
            <a:extLst>
              <a:ext uri="{FF2B5EF4-FFF2-40B4-BE49-F238E27FC236}">
                <a16:creationId xmlns:a16="http://schemas.microsoft.com/office/drawing/2014/main" id="{BD916E12-865E-4CA6-B188-80F4E87127D3}"/>
              </a:ext>
            </a:extLst>
          </p:cNvPr>
          <p:cNvSpPr>
            <a:spLocks noChangeArrowheads="1"/>
          </p:cNvSpPr>
          <p:nvPr/>
        </p:nvSpPr>
        <p:spPr bwMode="auto">
          <a:xfrm>
            <a:off x="0" y="457200"/>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fr-CA"/>
          </a:p>
        </p:txBody>
      </p:sp>
      <p:sp>
        <p:nvSpPr>
          <p:cNvPr id="23" name="Rectangle 33">
            <a:extLst>
              <a:ext uri="{FF2B5EF4-FFF2-40B4-BE49-F238E27FC236}">
                <a16:creationId xmlns:a16="http://schemas.microsoft.com/office/drawing/2014/main" id="{46AA0930-4B99-463E-ADBB-3E60D3AC798F}"/>
              </a:ext>
            </a:extLst>
          </p:cNvPr>
          <p:cNvSpPr>
            <a:spLocks noChangeArrowheads="1"/>
          </p:cNvSpPr>
          <p:nvPr/>
        </p:nvSpPr>
        <p:spPr bwMode="auto">
          <a:xfrm>
            <a:off x="0" y="533400"/>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fr-CA"/>
          </a:p>
        </p:txBody>
      </p:sp>
      <p:sp>
        <p:nvSpPr>
          <p:cNvPr id="24" name="Rectangle 23">
            <a:extLst>
              <a:ext uri="{FF2B5EF4-FFF2-40B4-BE49-F238E27FC236}">
                <a16:creationId xmlns:a16="http://schemas.microsoft.com/office/drawing/2014/main" id="{6BB01101-46E3-492C-BAE8-855BCB649524}"/>
              </a:ext>
            </a:extLst>
          </p:cNvPr>
          <p:cNvSpPr/>
          <p:nvPr/>
        </p:nvSpPr>
        <p:spPr>
          <a:xfrm>
            <a:off x="2655455" y="4580659"/>
            <a:ext cx="1008000" cy="276225"/>
          </a:xfrm>
          <a:prstGeom prst="rect">
            <a:avLst/>
          </a:prstGeom>
          <a:solidFill>
            <a:srgbClr val="FFFF2D">
              <a:alpha val="50196"/>
            </a:srgbClr>
          </a:solidFill>
          <a:ln w="2857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sp>
        <p:nvSpPr>
          <p:cNvPr id="25" name="Text Box 13">
            <a:extLst>
              <a:ext uri="{FF2B5EF4-FFF2-40B4-BE49-F238E27FC236}">
                <a16:creationId xmlns:a16="http://schemas.microsoft.com/office/drawing/2014/main" id="{6CF407B3-026E-43C7-AFE8-91B053584454}"/>
              </a:ext>
            </a:extLst>
          </p:cNvPr>
          <p:cNvSpPr txBox="1">
            <a:spLocks noChangeArrowheads="1"/>
          </p:cNvSpPr>
          <p:nvPr/>
        </p:nvSpPr>
        <p:spPr bwMode="auto">
          <a:xfrm>
            <a:off x="286603" y="3395110"/>
            <a:ext cx="1835061" cy="2562345"/>
          </a:xfrm>
          <a:prstGeom prst="rect">
            <a:avLst/>
          </a:prstGeom>
          <a:solidFill>
            <a:srgbClr val="FFFF2D"/>
          </a:solidFill>
          <a:ln w="28575">
            <a:solidFill>
              <a:srgbClr val="FFFF00"/>
            </a:solidFill>
            <a:miter lim="800000"/>
            <a:headEnd/>
            <a:tailEnd/>
          </a:ln>
        </p:spPr>
        <p:txBody>
          <a:bodyPr vert="horz" wrap="square" lIns="91440" tIns="45720" rIns="91440" bIns="45720" numCol="1" anchor="t" anchorCtr="0" compatLnSpc="1">
            <a:prstTxWarp prst="textNoShape">
              <a:avLst/>
            </a:prstTxWarp>
          </a:bodyPr>
          <a:lstStyle/>
          <a:p>
            <a:pPr lvl="0" eaLnBrk="0" fontAlgn="base" hangingPunct="0">
              <a:spcBef>
                <a:spcPct val="0"/>
              </a:spcBef>
              <a:spcAft>
                <a:spcPct val="0"/>
              </a:spcAft>
            </a:pPr>
            <a:r>
              <a:rPr lang="fr-CA" altLang="fr-FR" sz="1400" dirty="0">
                <a:latin typeface="Calibri" panose="020F0502020204030204" pitchFamily="34" charset="0"/>
                <a:ea typeface="Calibri" panose="020F0502020204030204" pitchFamily="34" charset="0"/>
                <a:cs typeface="Times New Roman" panose="02020603050405020304" pitchFamily="18" charset="0"/>
              </a:rPr>
              <a:t>Ce qui est sous-entendu ou suggéré à partir d’indices dans le texte. Pour dégager des éléments implicite, le lecteur doit faire des liens entres différents indices dans le texte ou entre des indices et ses connaissances.</a:t>
            </a:r>
            <a:endParaRPr kumimoji="0" lang="fr-CA" altLang="fr-FR" sz="1800" b="0" i="0" u="none" strike="noStrike" cap="none" normalizeH="0" baseline="0" dirty="0">
              <a:ln>
                <a:noFill/>
              </a:ln>
              <a:solidFill>
                <a:schemeClr val="tx1"/>
              </a:solidFill>
              <a:effectLst/>
              <a:latin typeface="Arial" panose="020B0604020202020204" pitchFamily="34" charset="0"/>
            </a:endParaRPr>
          </a:p>
        </p:txBody>
      </p:sp>
      <p:sp>
        <p:nvSpPr>
          <p:cNvPr id="26" name="Rectangle 25">
            <a:extLst>
              <a:ext uri="{FF2B5EF4-FFF2-40B4-BE49-F238E27FC236}">
                <a16:creationId xmlns:a16="http://schemas.microsoft.com/office/drawing/2014/main" id="{9BEF4A22-A90E-4A63-98C5-8BF4CB89DC53}"/>
              </a:ext>
            </a:extLst>
          </p:cNvPr>
          <p:cNvSpPr/>
          <p:nvPr/>
        </p:nvSpPr>
        <p:spPr>
          <a:xfrm>
            <a:off x="6022188" y="4578219"/>
            <a:ext cx="1872000" cy="288000"/>
          </a:xfrm>
          <a:prstGeom prst="rect">
            <a:avLst/>
          </a:prstGeom>
          <a:solidFill>
            <a:srgbClr val="FFC000">
              <a:alpha val="50196"/>
            </a:srgbClr>
          </a:solidFill>
          <a:ln w="2857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sp>
        <p:nvSpPr>
          <p:cNvPr id="27" name="Text Box 14">
            <a:extLst>
              <a:ext uri="{FF2B5EF4-FFF2-40B4-BE49-F238E27FC236}">
                <a16:creationId xmlns:a16="http://schemas.microsoft.com/office/drawing/2014/main" id="{5418BB0B-355B-430A-BAD5-3541B610AF41}"/>
              </a:ext>
            </a:extLst>
          </p:cNvPr>
          <p:cNvSpPr txBox="1">
            <a:spLocks noChangeArrowheads="1"/>
          </p:cNvSpPr>
          <p:nvPr/>
        </p:nvSpPr>
        <p:spPr bwMode="auto">
          <a:xfrm>
            <a:off x="7552273" y="5381939"/>
            <a:ext cx="4534254" cy="1329499"/>
          </a:xfrm>
          <a:prstGeom prst="rect">
            <a:avLst/>
          </a:prstGeom>
          <a:solidFill>
            <a:srgbClr val="FFC000"/>
          </a:solidFill>
          <a:ln w="28575">
            <a:solidFill>
              <a:srgbClr val="FFC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fr-FR" altLang="fr-FR" sz="1400" b="0" i="0" u="none" strike="noStrike" cap="none" normalizeH="0" baseline="0" dirty="0">
                <a:ln>
                  <a:noFill/>
                </a:ln>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Évènement, produit médiatique, objet de la vie courante, objet patrimonial, </a:t>
            </a:r>
            <a:r>
              <a:rPr kumimoji="0" lang="fr-FR" altLang="fr-FR" sz="1400" b="0" i="0" u="none" strike="noStrike" cap="none" normalizeH="0" baseline="0" dirty="0" err="1">
                <a:ln>
                  <a:noFill/>
                </a:ln>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oeuvre</a:t>
            </a:r>
            <a:r>
              <a:rPr kumimoji="0" lang="fr-FR" altLang="fr-FR" sz="1400" b="0" i="0" u="none" strike="noStrike" cap="none" normalizeH="0" baseline="0" dirty="0">
                <a:ln>
                  <a:noFill/>
                </a:ln>
                <a:solidFill>
                  <a:srgbClr val="000000"/>
                </a:solidFill>
                <a:effectLst/>
                <a:latin typeface="Calibri" panose="020F0502020204030204" pitchFamily="34" charset="0"/>
                <a:ea typeface="Calibri" panose="020F0502020204030204" pitchFamily="34" charset="0"/>
                <a:cs typeface="Times New Roman" panose="02020603050405020304" pitchFamily="18" charset="0"/>
              </a:rPr>
              <a:t> d'art, découverte scientifique, référence territoriale, personnalité, valeur socioculturelle, mode de pensée, problématique contemporaine, expression langagière, etc. qui a une signification particulière sur le plan culturel.</a:t>
            </a:r>
            <a:endParaRPr kumimoji="0" lang="fr-FR" altLang="fr-FR" sz="14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fr-FR" altLang="fr-FR" sz="1800" b="0" i="0" u="none" strike="noStrike" cap="none" normalizeH="0" baseline="0" dirty="0">
              <a:ln>
                <a:noFill/>
              </a:ln>
              <a:solidFill>
                <a:schemeClr val="tx1"/>
              </a:solidFill>
              <a:effectLst/>
              <a:latin typeface="Arial" panose="020B0604020202020204" pitchFamily="34" charset="0"/>
            </a:endParaRPr>
          </a:p>
        </p:txBody>
      </p:sp>
      <p:sp>
        <p:nvSpPr>
          <p:cNvPr id="28" name="Text Box 12">
            <a:extLst>
              <a:ext uri="{FF2B5EF4-FFF2-40B4-BE49-F238E27FC236}">
                <a16:creationId xmlns:a16="http://schemas.microsoft.com/office/drawing/2014/main" id="{E20E0204-AB60-4DC2-B3B6-9BD8C4B439AC}"/>
              </a:ext>
            </a:extLst>
          </p:cNvPr>
          <p:cNvSpPr txBox="1">
            <a:spLocks noChangeArrowheads="1"/>
          </p:cNvSpPr>
          <p:nvPr/>
        </p:nvSpPr>
        <p:spPr bwMode="auto">
          <a:xfrm>
            <a:off x="9635918" y="3668925"/>
            <a:ext cx="2362786" cy="513178"/>
          </a:xfrm>
          <a:prstGeom prst="rect">
            <a:avLst/>
          </a:prstGeom>
          <a:solidFill>
            <a:srgbClr val="FF0000"/>
          </a:solidFill>
          <a:ln w="28575">
            <a:solidFill>
              <a:srgbClr val="FF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tabLst/>
            </a:pPr>
            <a:r>
              <a:rPr kumimoji="0" lang="fr-CA" altLang="fr-FR" sz="1400" b="0" i="0" u="none" strike="noStrike" cap="none" normalizeH="0" baseline="0" dirty="0">
                <a:ln>
                  <a:noFill/>
                </a:ln>
                <a:solidFill>
                  <a:schemeClr val="bg1"/>
                </a:solidFill>
                <a:effectLst/>
                <a:latin typeface="Calibri" panose="020F0502020204030204" pitchFamily="34" charset="0"/>
                <a:ea typeface="Calibri" panose="020F0502020204030204" pitchFamily="34" charset="0"/>
                <a:cs typeface="Times New Roman" panose="02020603050405020304" pitchFamily="18" charset="0"/>
              </a:rPr>
              <a:t>Ce qui est écrit fa façon claire et précise dans le texte.</a:t>
            </a:r>
            <a:endParaRPr kumimoji="0" lang="fr-CA" altLang="fr-FR" sz="1400" b="0" i="0" u="none" strike="noStrike" cap="none" normalizeH="0" baseline="0" dirty="0">
              <a:ln>
                <a:noFill/>
              </a:ln>
              <a:solidFill>
                <a:schemeClr val="bg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fr-CA" altLang="fr-FR" sz="1800" b="0" i="0" u="none" strike="noStrike" cap="none" normalizeH="0" baseline="0" dirty="0">
              <a:ln>
                <a:noFill/>
              </a:ln>
              <a:solidFill>
                <a:schemeClr val="tx1"/>
              </a:solidFill>
              <a:effectLst/>
              <a:latin typeface="Arial" panose="020B0604020202020204" pitchFamily="34" charset="0"/>
            </a:endParaRPr>
          </a:p>
        </p:txBody>
      </p:sp>
      <p:sp>
        <p:nvSpPr>
          <p:cNvPr id="29" name="Rectangle 28">
            <a:extLst>
              <a:ext uri="{FF2B5EF4-FFF2-40B4-BE49-F238E27FC236}">
                <a16:creationId xmlns:a16="http://schemas.microsoft.com/office/drawing/2014/main" id="{8003F707-1627-44D3-B0D6-37A6C0618494}"/>
              </a:ext>
            </a:extLst>
          </p:cNvPr>
          <p:cNvSpPr/>
          <p:nvPr/>
        </p:nvSpPr>
        <p:spPr>
          <a:xfrm>
            <a:off x="7212533" y="4294909"/>
            <a:ext cx="1836000" cy="285750"/>
          </a:xfrm>
          <a:prstGeom prst="rect">
            <a:avLst/>
          </a:prstGeom>
          <a:solidFill>
            <a:srgbClr val="FF0000">
              <a:alpha val="50196"/>
            </a:srgbClr>
          </a:solidFill>
          <a:ln w="2857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p>
        </p:txBody>
      </p:sp>
    </p:spTree>
    <p:extLst>
      <p:ext uri="{BB962C8B-B14F-4D97-AF65-F5344CB8AC3E}">
        <p14:creationId xmlns:p14="http://schemas.microsoft.com/office/powerpoint/2010/main" val="38797101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9"/>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16"/>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17"/>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12"/>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4"/>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13"/>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5"/>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28"/>
                                        </p:tgtEl>
                                        <p:attrNameLst>
                                          <p:attrName>style.visibility</p:attrName>
                                        </p:attrNameLst>
                                      </p:cBhvr>
                                      <p:to>
                                        <p:strVal val="visible"/>
                                      </p:to>
                                    </p:set>
                                  </p:childTnLst>
                                </p:cTn>
                              </p:par>
                              <p:par>
                                <p:cTn id="27" presetID="1" presetClass="entr" presetSubtype="0" fill="hold" grpId="0" nodeType="withEffect">
                                  <p:stCondLst>
                                    <p:cond delay="0"/>
                                  </p:stCondLst>
                                  <p:childTnLst>
                                    <p:set>
                                      <p:cBhvr>
                                        <p:cTn id="28" dur="1" fill="hold">
                                          <p:stCondLst>
                                            <p:cond delay="0"/>
                                          </p:stCondLst>
                                        </p:cTn>
                                        <p:tgtEl>
                                          <p:spTgt spid="29"/>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grpId="0" nodeType="clickEffect">
                                  <p:stCondLst>
                                    <p:cond delay="0"/>
                                  </p:stCondLst>
                                  <p:childTnLst>
                                    <p:set>
                                      <p:cBhvr>
                                        <p:cTn id="32" dur="1" fill="hold">
                                          <p:stCondLst>
                                            <p:cond delay="0"/>
                                          </p:stCondLst>
                                        </p:cTn>
                                        <p:tgtEl>
                                          <p:spTgt spid="24"/>
                                        </p:tgtEl>
                                        <p:attrNameLst>
                                          <p:attrName>style.visibility</p:attrName>
                                        </p:attrNameLst>
                                      </p:cBhvr>
                                      <p:to>
                                        <p:strVal val="visible"/>
                                      </p:to>
                                    </p:set>
                                  </p:childTnLst>
                                </p:cTn>
                              </p:par>
                              <p:par>
                                <p:cTn id="33" presetID="1" presetClass="entr" presetSubtype="0" fill="hold" grpId="0" nodeType="withEffect">
                                  <p:stCondLst>
                                    <p:cond delay="0"/>
                                  </p:stCondLst>
                                  <p:childTnLst>
                                    <p:set>
                                      <p:cBhvr>
                                        <p:cTn id="34" dur="1" fill="hold">
                                          <p:stCondLst>
                                            <p:cond delay="0"/>
                                          </p:stCondLst>
                                        </p:cTn>
                                        <p:tgtEl>
                                          <p:spTgt spid="25"/>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10"/>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grpId="0" nodeType="clickEffect">
                                  <p:stCondLst>
                                    <p:cond delay="0"/>
                                  </p:stCondLst>
                                  <p:childTnLst>
                                    <p:set>
                                      <p:cBhvr>
                                        <p:cTn id="40" dur="1" fill="hold">
                                          <p:stCondLst>
                                            <p:cond delay="0"/>
                                          </p:stCondLst>
                                        </p:cTn>
                                        <p:tgtEl>
                                          <p:spTgt spid="26"/>
                                        </p:tgtEl>
                                        <p:attrNameLst>
                                          <p:attrName>style.visibility</p:attrName>
                                        </p:attrNameLst>
                                      </p:cBhvr>
                                      <p:to>
                                        <p:strVal val="visible"/>
                                      </p:to>
                                    </p:set>
                                  </p:childTnLst>
                                </p:cTn>
                              </p:par>
                              <p:par>
                                <p:cTn id="41" presetID="1" presetClass="entr" presetSubtype="0" fill="hold" nodeType="withEffect">
                                  <p:stCondLst>
                                    <p:cond delay="0"/>
                                  </p:stCondLst>
                                  <p:childTnLst>
                                    <p:set>
                                      <p:cBhvr>
                                        <p:cTn id="42" dur="1" fill="hold">
                                          <p:stCondLst>
                                            <p:cond delay="0"/>
                                          </p:stCondLst>
                                        </p:cTn>
                                        <p:tgtEl>
                                          <p:spTgt spid="11"/>
                                        </p:tgtEl>
                                        <p:attrNameLst>
                                          <p:attrName>style.visibility</p:attrName>
                                        </p:attrNameLst>
                                      </p:cBhvr>
                                      <p:to>
                                        <p:strVal val="visible"/>
                                      </p:to>
                                    </p:set>
                                  </p:childTnLst>
                                </p:cTn>
                              </p:par>
                              <p:par>
                                <p:cTn id="43" presetID="1" presetClass="entr" presetSubtype="0" fill="hold" grpId="0" nodeType="withEffect">
                                  <p:stCondLst>
                                    <p:cond delay="0"/>
                                  </p:stCondLst>
                                  <p:childTnLst>
                                    <p:set>
                                      <p:cBhvr>
                                        <p:cTn id="44" dur="1" fill="hold">
                                          <p:stCondLst>
                                            <p:cond delay="0"/>
                                          </p:stCondLst>
                                        </p:cTn>
                                        <p:tgtEl>
                                          <p:spTgt spid="2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2" grpId="0" animBg="1"/>
      <p:bldP spid="13" grpId="0" animBg="1"/>
      <p:bldP spid="16" grpId="0" animBg="1"/>
      <p:bldP spid="17" grpId="0" animBg="1"/>
      <p:bldP spid="24" grpId="0" animBg="1"/>
      <p:bldP spid="25" grpId="0" animBg="1"/>
      <p:bldP spid="26" grpId="0" animBg="1"/>
      <p:bldP spid="27" grpId="0" animBg="1"/>
      <p:bldP spid="28" grpId="0" animBg="1"/>
      <p:bldP spid="29"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pied de page 3">
            <a:extLst>
              <a:ext uri="{FF2B5EF4-FFF2-40B4-BE49-F238E27FC236}">
                <a16:creationId xmlns:a16="http://schemas.microsoft.com/office/drawing/2014/main" id="{14FD9049-E192-41AB-BF33-C958C11166FF}"/>
              </a:ext>
            </a:extLst>
          </p:cNvPr>
          <p:cNvSpPr>
            <a:spLocks noGrp="1"/>
          </p:cNvSpPr>
          <p:nvPr>
            <p:ph type="ftr" sz="quarter" idx="11"/>
          </p:nvPr>
        </p:nvSpPr>
        <p:spPr>
          <a:xfrm>
            <a:off x="2333172" y="6492875"/>
            <a:ext cx="6264730" cy="365125"/>
          </a:xfrm>
        </p:spPr>
        <p:txBody>
          <a:bodyPr/>
          <a:lstStyle/>
          <a:p>
            <a:r>
              <a:rPr lang="fr-FR" dirty="0"/>
              <a:t>Document de travail</a:t>
            </a:r>
          </a:p>
        </p:txBody>
      </p:sp>
      <p:sp>
        <p:nvSpPr>
          <p:cNvPr id="3" name="Titre 1">
            <a:extLst>
              <a:ext uri="{FF2B5EF4-FFF2-40B4-BE49-F238E27FC236}">
                <a16:creationId xmlns:a16="http://schemas.microsoft.com/office/drawing/2014/main" id="{2557B805-0290-48AF-9A0A-21128F2A789B}"/>
              </a:ext>
            </a:extLst>
          </p:cNvPr>
          <p:cNvSpPr txBox="1">
            <a:spLocks/>
          </p:cNvSpPr>
          <p:nvPr/>
        </p:nvSpPr>
        <p:spPr>
          <a:xfrm>
            <a:off x="2338616" y="115138"/>
            <a:ext cx="7525656" cy="813933"/>
          </a:xfrm>
          <a:prstGeom prst="rect">
            <a:avLst/>
          </a:prstGeom>
        </p:spPr>
        <p:txBody>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fr-CA" b="1" dirty="0"/>
              <a:t>Dans une séquence justificative</a:t>
            </a:r>
            <a:endParaRPr lang="fr-CA" sz="1800" b="1" baseline="30000" dirty="0"/>
          </a:p>
        </p:txBody>
      </p:sp>
      <p:sp>
        <p:nvSpPr>
          <p:cNvPr id="4" name="Espace réservé du contenu 2">
            <a:extLst>
              <a:ext uri="{FF2B5EF4-FFF2-40B4-BE49-F238E27FC236}">
                <a16:creationId xmlns:a16="http://schemas.microsoft.com/office/drawing/2014/main" id="{91BC83F7-2F74-489B-9DAD-4EF825E308F0}"/>
              </a:ext>
            </a:extLst>
          </p:cNvPr>
          <p:cNvSpPr txBox="1">
            <a:spLocks/>
          </p:cNvSpPr>
          <p:nvPr/>
        </p:nvSpPr>
        <p:spPr>
          <a:xfrm>
            <a:off x="2333172" y="1531802"/>
            <a:ext cx="7525656" cy="5128306"/>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fr-CA" dirty="0"/>
              <a:t>1</a:t>
            </a:r>
            <a:r>
              <a:rPr lang="fr-CA" baseline="30000" dirty="0"/>
              <a:t>ère</a:t>
            </a:r>
            <a:r>
              <a:rPr lang="fr-CA" dirty="0"/>
              <a:t> phase (objet de la justification)</a:t>
            </a:r>
          </a:p>
          <a:p>
            <a:r>
              <a:rPr lang="fr-CA" dirty="0"/>
              <a:t>	Affirmation</a:t>
            </a:r>
          </a:p>
          <a:p>
            <a:endParaRPr lang="fr-CA" dirty="0"/>
          </a:p>
          <a:p>
            <a:r>
              <a:rPr lang="fr-CA" dirty="0"/>
              <a:t>2</a:t>
            </a:r>
            <a:r>
              <a:rPr lang="fr-CA" baseline="30000" dirty="0"/>
              <a:t>e</a:t>
            </a:r>
            <a:r>
              <a:rPr lang="fr-CA" dirty="0"/>
              <a:t> phase (justification)</a:t>
            </a:r>
          </a:p>
          <a:p>
            <a:r>
              <a:rPr lang="fr-CA" dirty="0"/>
              <a:t>	Raisons</a:t>
            </a:r>
          </a:p>
          <a:p>
            <a:r>
              <a:rPr lang="fr-CA" dirty="0"/>
              <a:t>	Explicitation</a:t>
            </a:r>
          </a:p>
          <a:p>
            <a:endParaRPr lang="fr-CA" dirty="0"/>
          </a:p>
          <a:p>
            <a:r>
              <a:rPr lang="fr-CA" dirty="0"/>
              <a:t>3</a:t>
            </a:r>
            <a:r>
              <a:rPr lang="fr-CA" baseline="30000" dirty="0"/>
              <a:t>e</a:t>
            </a:r>
            <a:r>
              <a:rPr lang="fr-CA" dirty="0"/>
              <a:t> phase (conclusion)</a:t>
            </a:r>
          </a:p>
          <a:p>
            <a:r>
              <a:rPr lang="fr-CA" dirty="0"/>
              <a:t>	Rappel de l’affirmation </a:t>
            </a:r>
          </a:p>
          <a:p>
            <a:endParaRPr lang="fr-CA" dirty="0"/>
          </a:p>
        </p:txBody>
      </p:sp>
      <p:sp>
        <p:nvSpPr>
          <p:cNvPr id="5" name="Rectangle 4">
            <a:extLst>
              <a:ext uri="{FF2B5EF4-FFF2-40B4-BE49-F238E27FC236}">
                <a16:creationId xmlns:a16="http://schemas.microsoft.com/office/drawing/2014/main" id="{DEEA8DDF-6A7D-4E85-A8D9-508808683DD3}"/>
              </a:ext>
            </a:extLst>
          </p:cNvPr>
          <p:cNvSpPr/>
          <p:nvPr/>
        </p:nvSpPr>
        <p:spPr>
          <a:xfrm>
            <a:off x="3239958" y="3627955"/>
            <a:ext cx="1395663" cy="468000"/>
          </a:xfrm>
          <a:prstGeom prst="rect">
            <a:avLst/>
          </a:prstGeom>
          <a:solidFill>
            <a:srgbClr val="AAFE22">
              <a:alpha val="2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6" name="Rectangle 5">
            <a:extLst>
              <a:ext uri="{FF2B5EF4-FFF2-40B4-BE49-F238E27FC236}">
                <a16:creationId xmlns:a16="http://schemas.microsoft.com/office/drawing/2014/main" id="{C8365CA3-192D-4E7C-892B-D4AFF1900789}"/>
              </a:ext>
            </a:extLst>
          </p:cNvPr>
          <p:cNvSpPr/>
          <p:nvPr/>
        </p:nvSpPr>
        <p:spPr>
          <a:xfrm>
            <a:off x="3239958" y="4097541"/>
            <a:ext cx="2277979" cy="468000"/>
          </a:xfrm>
          <a:prstGeom prst="rect">
            <a:avLst/>
          </a:prstGeom>
          <a:solidFill>
            <a:srgbClr val="0EE2E2">
              <a:alpha val="2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7" name="Rectangle 6">
            <a:extLst>
              <a:ext uri="{FF2B5EF4-FFF2-40B4-BE49-F238E27FC236}">
                <a16:creationId xmlns:a16="http://schemas.microsoft.com/office/drawing/2014/main" id="{8F76FBF5-83DE-4031-A9CB-1189DB68C63A}"/>
              </a:ext>
            </a:extLst>
          </p:cNvPr>
          <p:cNvSpPr/>
          <p:nvPr/>
        </p:nvSpPr>
        <p:spPr>
          <a:xfrm>
            <a:off x="3239958" y="5618141"/>
            <a:ext cx="3564698" cy="513347"/>
          </a:xfrm>
          <a:prstGeom prst="rect">
            <a:avLst/>
          </a:prstGeom>
          <a:solidFill>
            <a:srgbClr val="FF99FF">
              <a:alpha val="30196"/>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8" name="Rectangle 7">
            <a:extLst>
              <a:ext uri="{FF2B5EF4-FFF2-40B4-BE49-F238E27FC236}">
                <a16:creationId xmlns:a16="http://schemas.microsoft.com/office/drawing/2014/main" id="{78702473-E3B6-4395-BC64-7A1B9FD8947D}"/>
              </a:ext>
            </a:extLst>
          </p:cNvPr>
          <p:cNvSpPr/>
          <p:nvPr/>
        </p:nvSpPr>
        <p:spPr>
          <a:xfrm>
            <a:off x="3239958" y="2078783"/>
            <a:ext cx="1885244" cy="513347"/>
          </a:xfrm>
          <a:prstGeom prst="rect">
            <a:avLst/>
          </a:prstGeom>
          <a:solidFill>
            <a:srgbClr val="FF99FF">
              <a:alpha val="2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grpSp>
        <p:nvGrpSpPr>
          <p:cNvPr id="9" name="Groupe 8">
            <a:extLst>
              <a:ext uri="{FF2B5EF4-FFF2-40B4-BE49-F238E27FC236}">
                <a16:creationId xmlns:a16="http://schemas.microsoft.com/office/drawing/2014/main" id="{1620E276-AC6F-465F-96D6-C612654D5DDD}"/>
              </a:ext>
            </a:extLst>
          </p:cNvPr>
          <p:cNvGrpSpPr/>
          <p:nvPr/>
        </p:nvGrpSpPr>
        <p:grpSpPr>
          <a:xfrm>
            <a:off x="7609540" y="1333910"/>
            <a:ext cx="3391608" cy="4797578"/>
            <a:chOff x="6097818" y="1321077"/>
            <a:chExt cx="3391608" cy="4797578"/>
          </a:xfrm>
        </p:grpSpPr>
        <p:sp>
          <p:nvSpPr>
            <p:cNvPr id="10" name="Accolade fermante 9">
              <a:extLst>
                <a:ext uri="{FF2B5EF4-FFF2-40B4-BE49-F238E27FC236}">
                  <a16:creationId xmlns:a16="http://schemas.microsoft.com/office/drawing/2014/main" id="{C9AE9EF8-A325-4C6F-9787-3AD61953B267}"/>
                </a:ext>
              </a:extLst>
            </p:cNvPr>
            <p:cNvSpPr/>
            <p:nvPr/>
          </p:nvSpPr>
          <p:spPr>
            <a:xfrm>
              <a:off x="6097818" y="1321077"/>
              <a:ext cx="455189" cy="4797578"/>
            </a:xfrm>
            <a:prstGeom prst="rightBrace">
              <a:avLst>
                <a:gd name="adj1" fmla="val 48333"/>
                <a:gd name="adj2" fmla="val 48931"/>
              </a:avLst>
            </a:prstGeom>
            <a:noFill/>
            <a:ln w="28575">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fr-CA"/>
            </a:p>
          </p:txBody>
        </p:sp>
        <p:sp>
          <p:nvSpPr>
            <p:cNvPr id="11" name="ZoneTexte 10">
              <a:extLst>
                <a:ext uri="{FF2B5EF4-FFF2-40B4-BE49-F238E27FC236}">
                  <a16:creationId xmlns:a16="http://schemas.microsoft.com/office/drawing/2014/main" id="{8019DB8A-AF56-4C4E-94C4-577D7F8752B3}"/>
                </a:ext>
              </a:extLst>
            </p:cNvPr>
            <p:cNvSpPr txBox="1"/>
            <p:nvPr/>
          </p:nvSpPr>
          <p:spPr>
            <a:xfrm rot="21185453">
              <a:off x="6785096" y="2520554"/>
              <a:ext cx="2704330" cy="1384995"/>
            </a:xfrm>
            <a:prstGeom prst="rect">
              <a:avLst/>
            </a:prstGeom>
            <a:noFill/>
          </p:spPr>
          <p:txBody>
            <a:bodyPr wrap="square" rtlCol="0">
              <a:spAutoFit/>
            </a:bodyPr>
            <a:lstStyle/>
            <a:p>
              <a:r>
                <a:rPr lang="fr-CA" sz="2800" b="1" dirty="0">
                  <a:solidFill>
                    <a:schemeClr val="accent1">
                      <a:lumMod val="75000"/>
                    </a:schemeClr>
                  </a:solidFill>
                </a:rPr>
                <a:t>Balisées par </a:t>
              </a:r>
            </a:p>
            <a:p>
              <a:r>
                <a:rPr lang="fr-CA" sz="2800" b="1" dirty="0">
                  <a:solidFill>
                    <a:schemeClr val="accent1">
                      <a:lumMod val="75000"/>
                    </a:schemeClr>
                  </a:solidFill>
                </a:rPr>
                <a:t>des marqueurs </a:t>
              </a:r>
            </a:p>
            <a:p>
              <a:r>
                <a:rPr lang="fr-CA" sz="2800" b="1" dirty="0">
                  <a:solidFill>
                    <a:schemeClr val="accent1">
                      <a:lumMod val="75000"/>
                    </a:schemeClr>
                  </a:solidFill>
                </a:rPr>
                <a:t>de relation</a:t>
              </a:r>
            </a:p>
          </p:txBody>
        </p:sp>
      </p:grpSp>
      <p:sp>
        <p:nvSpPr>
          <p:cNvPr id="13" name="SMARTInkShape-6">
            <a:extLst>
              <a:ext uri="{FF2B5EF4-FFF2-40B4-BE49-F238E27FC236}">
                <a16:creationId xmlns:a16="http://schemas.microsoft.com/office/drawing/2014/main" id="{E2ECD19E-94BC-4100-ACAC-91D98344CA52}"/>
              </a:ext>
            </a:extLst>
          </p:cNvPr>
          <p:cNvSpPr/>
          <p:nvPr>
            <p:custDataLst>
              <p:tags r:id="rId1"/>
            </p:custDataLst>
          </p:nvPr>
        </p:nvSpPr>
        <p:spPr>
          <a:xfrm>
            <a:off x="4872633" y="2250281"/>
            <a:ext cx="8931" cy="1"/>
          </a:xfrm>
          <a:custGeom>
            <a:avLst/>
            <a:gdLst/>
            <a:ahLst/>
            <a:cxnLst/>
            <a:rect l="0" t="0" r="0" b="0"/>
            <a:pathLst>
              <a:path w="8931" h="1">
                <a:moveTo>
                  <a:pt x="0" y="0"/>
                </a:moveTo>
                <a:lnTo>
                  <a:pt x="0" y="0"/>
                </a:lnTo>
                <a:lnTo>
                  <a:pt x="8930" y="0"/>
                </a:lnTo>
              </a:path>
            </a:pathLst>
          </a:custGeom>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fr-CA"/>
          </a:p>
        </p:txBody>
      </p:sp>
    </p:spTree>
    <p:extLst>
      <p:ext uri="{BB962C8B-B14F-4D97-AF65-F5344CB8AC3E}">
        <p14:creationId xmlns:p14="http://schemas.microsoft.com/office/powerpoint/2010/main" val="215375238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xEl>
                                              <p:pRg st="1" end="1"/>
                                            </p:tx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8"/>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4">
                                            <p:txEl>
                                              <p:pRg st="3" end="3"/>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grpId="0" nodeType="clickEffect">
                                  <p:stCondLst>
                                    <p:cond delay="0"/>
                                  </p:stCondLst>
                                  <p:childTnLst>
                                    <p:set>
                                      <p:cBhvr>
                                        <p:cTn id="20" dur="1" fill="hold">
                                          <p:stCondLst>
                                            <p:cond delay="0"/>
                                          </p:stCondLst>
                                        </p:cTn>
                                        <p:tgtEl>
                                          <p:spTgt spid="4">
                                            <p:txEl>
                                              <p:pRg st="4" end="4"/>
                                            </p:txEl>
                                          </p:spTgt>
                                        </p:tgtEl>
                                        <p:attrNameLst>
                                          <p:attrName>style.visibility</p:attrName>
                                        </p:attrNameLst>
                                      </p:cBhvr>
                                      <p:to>
                                        <p:strVal val="visible"/>
                                      </p:to>
                                    </p:set>
                                  </p:childTnLst>
                                </p:cTn>
                              </p:par>
                              <p:par>
                                <p:cTn id="21" presetID="1" presetClass="entr" presetSubtype="0" fill="hold" grpId="0" nodeType="withEffect">
                                  <p:stCondLst>
                                    <p:cond delay="0"/>
                                  </p:stCondLst>
                                  <p:childTnLst>
                                    <p:set>
                                      <p:cBhvr>
                                        <p:cTn id="22" dur="1" fill="hold">
                                          <p:stCondLst>
                                            <p:cond delay="0"/>
                                          </p:stCondLst>
                                        </p:cTn>
                                        <p:tgtEl>
                                          <p:spTgt spid="5"/>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txEl>
                                              <p:pRg st="5" end="5"/>
                                            </p:txEl>
                                          </p:spTgt>
                                        </p:tgtEl>
                                        <p:attrNameLst>
                                          <p:attrName>style.visibility</p:attrName>
                                        </p:attrNameLst>
                                      </p:cBhvr>
                                      <p:to>
                                        <p:strVal val="visible"/>
                                      </p:to>
                                    </p:set>
                                  </p:childTnLst>
                                </p:cTn>
                              </p:par>
                              <p:par>
                                <p:cTn id="27" presetID="1" presetClass="entr" presetSubtype="0" fill="hold" grpId="0" nodeType="withEffect">
                                  <p:stCondLst>
                                    <p:cond delay="0"/>
                                  </p:stCondLst>
                                  <p:childTnLst>
                                    <p:set>
                                      <p:cBhvr>
                                        <p:cTn id="28" dur="1" fill="hold">
                                          <p:stCondLst>
                                            <p:cond delay="0"/>
                                          </p:stCondLst>
                                        </p:cTn>
                                        <p:tgtEl>
                                          <p:spTgt spid="6"/>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grpId="0" nodeType="clickEffect">
                                  <p:stCondLst>
                                    <p:cond delay="0"/>
                                  </p:stCondLst>
                                  <p:childTnLst>
                                    <p:set>
                                      <p:cBhvr>
                                        <p:cTn id="32" dur="1" fill="hold">
                                          <p:stCondLst>
                                            <p:cond delay="0"/>
                                          </p:stCondLst>
                                        </p:cTn>
                                        <p:tgtEl>
                                          <p:spTgt spid="4">
                                            <p:txEl>
                                              <p:pRg st="7" end="7"/>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4">
                                            <p:txEl>
                                              <p:pRg st="8" end="8"/>
                                            </p:txEl>
                                          </p:spTgt>
                                        </p:tgtEl>
                                        <p:attrNameLst>
                                          <p:attrName>style.visibility</p:attrName>
                                        </p:attrNameLst>
                                      </p:cBhvr>
                                      <p:to>
                                        <p:strVal val="visible"/>
                                      </p:to>
                                    </p:set>
                                  </p:childTnLst>
                                </p:cTn>
                              </p:par>
                            </p:childTnLst>
                          </p:cTn>
                        </p:par>
                        <p:par>
                          <p:cTn id="37" fill="hold">
                            <p:stCondLst>
                              <p:cond delay="0"/>
                            </p:stCondLst>
                            <p:childTnLst>
                              <p:par>
                                <p:cTn id="38" presetID="1" presetClass="entr" presetSubtype="0" fill="hold" grpId="0" nodeType="afterEffect">
                                  <p:stCondLst>
                                    <p:cond delay="0"/>
                                  </p:stCondLst>
                                  <p:childTnLst>
                                    <p:set>
                                      <p:cBhvr>
                                        <p:cTn id="39" dur="1" fill="hold">
                                          <p:stCondLst>
                                            <p:cond delay="0"/>
                                          </p:stCondLst>
                                        </p:cTn>
                                        <p:tgtEl>
                                          <p:spTgt spid="7"/>
                                        </p:tgtEl>
                                        <p:attrNameLst>
                                          <p:attrName>style.visibility</p:attrName>
                                        </p:attrNameLst>
                                      </p:cBhvr>
                                      <p:to>
                                        <p:strVal val="visible"/>
                                      </p:to>
                                    </p:set>
                                  </p:childTnLst>
                                </p:cTn>
                              </p:par>
                            </p:childTnLst>
                          </p:cTn>
                        </p:par>
                      </p:childTnLst>
                    </p:cTn>
                  </p:par>
                  <p:par>
                    <p:cTn id="40" fill="hold">
                      <p:stCondLst>
                        <p:cond delay="indefinite"/>
                      </p:stCondLst>
                      <p:childTnLst>
                        <p:par>
                          <p:cTn id="41" fill="hold">
                            <p:stCondLst>
                              <p:cond delay="0"/>
                            </p:stCondLst>
                            <p:childTnLst>
                              <p:par>
                                <p:cTn id="42" presetID="1" presetClass="entr" presetSubtype="0" fill="hold" nodeType="clickEffect">
                                  <p:stCondLst>
                                    <p:cond delay="0"/>
                                  </p:stCondLst>
                                  <p:childTnLst>
                                    <p:set>
                                      <p:cBhvr>
                                        <p:cTn id="43"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uiExpand="1" build="p"/>
      <p:bldP spid="5" grpId="0" animBg="1"/>
      <p:bldP spid="6" grpId="0" animBg="1"/>
      <p:bldP spid="7" grpId="0" animBg="1"/>
      <p:bldP spid="8"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232306" y="1783590"/>
            <a:ext cx="9949061" cy="4154984"/>
          </a:xfrm>
          <a:prstGeom prst="rect">
            <a:avLst/>
          </a:prstGeom>
        </p:spPr>
        <p:txBody>
          <a:bodyPr wrap="square">
            <a:spAutoFit/>
          </a:bodyPr>
          <a:lstStyle/>
          <a:p>
            <a:r>
              <a:rPr lang="fr-CA" sz="2000" dirty="0"/>
              <a:t>Le but d’</a:t>
            </a:r>
            <a:r>
              <a:rPr lang="fr-CA" sz="2000" dirty="0" err="1"/>
              <a:t>Héma</a:t>
            </a:r>
            <a:r>
              <a:rPr lang="fr-CA" sz="2000" dirty="0"/>
              <a:t>-Québec, avec ce dépliant, est d’attirer des donateurs issus de différentes communautés culturelles. Ce dépliant est-il efficace pour atteindre ce but?</a:t>
            </a:r>
            <a:r>
              <a:rPr lang="fr-CA" b="1" dirty="0"/>
              <a:t> </a:t>
            </a:r>
          </a:p>
          <a:p>
            <a:endParaRPr lang="fr-CA" sz="2000" b="1" dirty="0"/>
          </a:p>
          <a:p>
            <a:r>
              <a:rPr lang="fr-CA" sz="2000" dirty="0"/>
              <a:t>À l’aide de deux critères de la liste ci-dessous, justifiez votre réponse en vous appuyant sur des éléments explicites et implicites du texte ainsi que sur vos repères personnels. </a:t>
            </a:r>
          </a:p>
          <a:p>
            <a:r>
              <a:rPr lang="fr-CA" sz="2400" dirty="0">
                <a:ea typeface="Calibri" panose="020F0502020204030204" pitchFamily="34" charset="0"/>
                <a:cs typeface="Times New Roman" panose="02020603050405020304" pitchFamily="18" charset="0"/>
              </a:rPr>
              <a:t> </a:t>
            </a:r>
            <a:endParaRPr lang="fr-CA" sz="2400" dirty="0"/>
          </a:p>
          <a:p>
            <a:r>
              <a:rPr lang="fr-CA" sz="2000" dirty="0"/>
              <a:t>Critères :</a:t>
            </a:r>
          </a:p>
          <a:p>
            <a:endParaRPr lang="fr-CA" sz="2000" dirty="0"/>
          </a:p>
          <a:p>
            <a:r>
              <a:rPr lang="fr-FR" sz="2000" dirty="0">
                <a:sym typeface="Wingdings" panose="05000000000000000000" pitchFamily="2" charset="2"/>
              </a:rPr>
              <a:t></a:t>
            </a:r>
            <a:r>
              <a:rPr lang="fr-FR" sz="2000" dirty="0"/>
              <a:t>	L’organisation du texte</a:t>
            </a:r>
            <a:endParaRPr lang="fr-CA" sz="2000" dirty="0"/>
          </a:p>
          <a:p>
            <a:r>
              <a:rPr lang="fr-FR" sz="2000" dirty="0">
                <a:sym typeface="Wingdings" panose="05000000000000000000" pitchFamily="2" charset="2"/>
              </a:rPr>
              <a:t></a:t>
            </a:r>
            <a:r>
              <a:rPr lang="fr-FR" sz="2000" dirty="0"/>
              <a:t>	La pertinence du contenu</a:t>
            </a:r>
            <a:endParaRPr lang="fr-CA" sz="2000" dirty="0"/>
          </a:p>
          <a:p>
            <a:r>
              <a:rPr lang="fr-FR" sz="2000" dirty="0">
                <a:sym typeface="Wingdings" panose="05000000000000000000" pitchFamily="2" charset="2"/>
              </a:rPr>
              <a:t></a:t>
            </a:r>
            <a:r>
              <a:rPr lang="fr-FR" sz="2000" dirty="0"/>
              <a:t>	La qualité du message transmis</a:t>
            </a:r>
            <a:endParaRPr lang="fr-CA" sz="2000" dirty="0"/>
          </a:p>
          <a:p>
            <a:pPr marL="342900" indent="-342900">
              <a:buFont typeface="Wingdings" panose="05000000000000000000" pitchFamily="2" charset="2"/>
              <a:buChar char="¨"/>
            </a:pPr>
            <a:r>
              <a:rPr lang="fr-FR" sz="2000" dirty="0"/>
              <a:t> 	La crédibilité de l’information</a:t>
            </a:r>
          </a:p>
          <a:p>
            <a:endParaRPr lang="fr-CA" sz="2000" dirty="0"/>
          </a:p>
        </p:txBody>
      </p:sp>
      <p:sp>
        <p:nvSpPr>
          <p:cNvPr id="3" name="ZoneTexte 2"/>
          <p:cNvSpPr txBox="1"/>
          <p:nvPr/>
        </p:nvSpPr>
        <p:spPr>
          <a:xfrm>
            <a:off x="4964625" y="713595"/>
            <a:ext cx="1933158" cy="646331"/>
          </a:xfrm>
          <a:prstGeom prst="rect">
            <a:avLst/>
          </a:prstGeom>
          <a:noFill/>
        </p:spPr>
        <p:txBody>
          <a:bodyPr wrap="none" rtlCol="0">
            <a:spAutoFit/>
          </a:bodyPr>
          <a:lstStyle/>
          <a:p>
            <a:r>
              <a:rPr lang="fr-CA" sz="3600" b="1" dirty="0"/>
              <a:t>Question</a:t>
            </a:r>
            <a:endParaRPr lang="fr-CA" b="1" dirty="0"/>
          </a:p>
        </p:txBody>
      </p:sp>
      <p:pic>
        <p:nvPicPr>
          <p:cNvPr id="5" name="Image 4">
            <a:extLst>
              <a:ext uri="{FF2B5EF4-FFF2-40B4-BE49-F238E27FC236}">
                <a16:creationId xmlns:a16="http://schemas.microsoft.com/office/drawing/2014/main" id="{DB860D4E-7709-4204-BA4D-170D49E13366}"/>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7071142" y="3429000"/>
            <a:ext cx="3041849" cy="3041849"/>
          </a:xfrm>
          <a:prstGeom prst="rect">
            <a:avLst/>
          </a:prstGeom>
        </p:spPr>
      </p:pic>
      <p:sp>
        <p:nvSpPr>
          <p:cNvPr id="8" name="Rectangle 7">
            <a:extLst>
              <a:ext uri="{FF2B5EF4-FFF2-40B4-BE49-F238E27FC236}">
                <a16:creationId xmlns:a16="http://schemas.microsoft.com/office/drawing/2014/main" id="{CF9DE484-553F-4598-AED6-79F8F7C845F6}"/>
              </a:ext>
            </a:extLst>
          </p:cNvPr>
          <p:cNvSpPr/>
          <p:nvPr/>
        </p:nvSpPr>
        <p:spPr>
          <a:xfrm>
            <a:off x="7071142" y="6362238"/>
            <a:ext cx="3170612" cy="369332"/>
          </a:xfrm>
          <a:prstGeom prst="rect">
            <a:avLst/>
          </a:prstGeom>
        </p:spPr>
        <p:txBody>
          <a:bodyPr wrap="none">
            <a:spAutoFit/>
          </a:bodyPr>
          <a:lstStyle/>
          <a:p>
            <a:r>
              <a:rPr lang="fr-CA" dirty="0"/>
              <a:t>https://monurl.ca/hemaquebec</a:t>
            </a:r>
          </a:p>
        </p:txBody>
      </p:sp>
    </p:spTree>
    <p:extLst>
      <p:ext uri="{BB962C8B-B14F-4D97-AF65-F5344CB8AC3E}">
        <p14:creationId xmlns:p14="http://schemas.microsoft.com/office/powerpoint/2010/main" val="34271562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re 6"/>
          <p:cNvSpPr>
            <a:spLocks noGrp="1"/>
          </p:cNvSpPr>
          <p:nvPr>
            <p:ph type="title"/>
          </p:nvPr>
        </p:nvSpPr>
        <p:spPr>
          <a:xfrm>
            <a:off x="387537" y="215285"/>
            <a:ext cx="11544291" cy="805526"/>
          </a:xfrm>
        </p:spPr>
        <p:txBody>
          <a:bodyPr>
            <a:noAutofit/>
          </a:bodyPr>
          <a:lstStyle/>
          <a:p>
            <a:pPr algn="ctr"/>
            <a:r>
              <a:rPr lang="fr-CA" sz="2800" b="1" dirty="0">
                <a:latin typeface="+mn-lt"/>
              </a:rPr>
              <a:t>Stratégie détaillée pour répondre à une question de jugement critique</a:t>
            </a:r>
          </a:p>
        </p:txBody>
      </p:sp>
      <p:sp>
        <p:nvSpPr>
          <p:cNvPr id="5" name="Forme automatique 2"/>
          <p:cNvSpPr>
            <a:spLocks noChangeArrowheads="1"/>
          </p:cNvSpPr>
          <p:nvPr/>
        </p:nvSpPr>
        <p:spPr bwMode="auto">
          <a:xfrm rot="5400000">
            <a:off x="3893418" y="-2396759"/>
            <a:ext cx="1225543" cy="8250381"/>
          </a:xfrm>
          <a:prstGeom prst="roundRect">
            <a:avLst>
              <a:gd name="adj" fmla="val 13032"/>
            </a:avLst>
          </a:prstGeom>
          <a:solidFill>
            <a:srgbClr val="0070C0"/>
          </a:solidFill>
          <a:extLst/>
        </p:spPr>
        <p:txBody>
          <a:bodyPr rot="0" vert="horz" wrap="square" lIns="0" tIns="0" rIns="0" bIns="0" anchor="ctr" anchorCtr="0" upright="1">
            <a:noAutofit/>
          </a:bodyPr>
          <a:lstStyle/>
          <a:p>
            <a:pPr>
              <a:lnSpc>
                <a:spcPct val="107000"/>
              </a:lnSpc>
              <a:spcAft>
                <a:spcPts val="800"/>
              </a:spcAft>
            </a:pPr>
            <a:r>
              <a:rPr lang="fr-CA" sz="1600" b="1" i="1" dirty="0">
                <a:solidFill>
                  <a:srgbClr val="FFFFFF"/>
                </a:solidFill>
                <a:effectLst/>
                <a:ea typeface="Times New Roman" panose="02020603050405020304" pitchFamily="18" charset="0"/>
                <a:cs typeface="Times New Roman" panose="02020603050405020304" pitchFamily="18" charset="0"/>
              </a:rPr>
              <a:t>Avant de répondre à la question</a:t>
            </a:r>
            <a:endParaRPr lang="fr-CA" sz="1200" dirty="0">
              <a:effectLst/>
              <a:ea typeface="Calibri" panose="020F0502020204030204" pitchFamily="34" charset="0"/>
              <a:cs typeface="Times New Roman" panose="02020603050405020304" pitchFamily="18" charset="0"/>
            </a:endParaRPr>
          </a:p>
          <a:p>
            <a:pPr marL="342900" lvl="0" indent="-342900">
              <a:lnSpc>
                <a:spcPct val="107000"/>
              </a:lnSpc>
              <a:spcAft>
                <a:spcPts val="0"/>
              </a:spcAft>
              <a:buFont typeface="+mj-lt"/>
              <a:buAutoNum type="arabicPeriod"/>
            </a:pPr>
            <a:r>
              <a:rPr lang="fr-CA" sz="1600" b="1" i="1" dirty="0">
                <a:solidFill>
                  <a:srgbClr val="FFFFFF"/>
                </a:solidFill>
                <a:effectLst/>
                <a:ea typeface="Times New Roman" panose="02020603050405020304" pitchFamily="18" charset="0"/>
                <a:cs typeface="Times New Roman" panose="02020603050405020304" pitchFamily="18" charset="0"/>
              </a:rPr>
              <a:t>Je lis la question au complet.</a:t>
            </a:r>
            <a:endParaRPr lang="fr-CA" sz="1400" dirty="0">
              <a:effectLst/>
              <a:ea typeface="Calibri" panose="020F0502020204030204" pitchFamily="34" charset="0"/>
              <a:cs typeface="Times New Roman" panose="02020603050405020304" pitchFamily="18" charset="0"/>
            </a:endParaRPr>
          </a:p>
          <a:p>
            <a:pPr marL="342900" lvl="0" indent="-342900">
              <a:lnSpc>
                <a:spcPct val="107000"/>
              </a:lnSpc>
              <a:spcAft>
                <a:spcPts val="0"/>
              </a:spcAft>
              <a:buFont typeface="+mj-lt"/>
              <a:buAutoNum type="arabicPeriod"/>
            </a:pPr>
            <a:r>
              <a:rPr lang="fr-CA" sz="1600" b="1" i="1" dirty="0">
                <a:solidFill>
                  <a:srgbClr val="FFFFFF"/>
                </a:solidFill>
                <a:effectLst/>
                <a:ea typeface="Times New Roman" panose="02020603050405020304" pitchFamily="18" charset="0"/>
                <a:cs typeface="Times New Roman" panose="02020603050405020304" pitchFamily="18" charset="0"/>
              </a:rPr>
              <a:t>J’encadre le verbe d’action ou les mots interrogatifs.</a:t>
            </a:r>
            <a:endParaRPr lang="fr-CA" sz="1400" dirty="0">
              <a:effectLst/>
              <a:ea typeface="Calibri" panose="020F0502020204030204" pitchFamily="34" charset="0"/>
              <a:cs typeface="Times New Roman" panose="02020603050405020304" pitchFamily="18" charset="0"/>
            </a:endParaRPr>
          </a:p>
          <a:p>
            <a:pPr marL="342900" lvl="0" indent="-342900">
              <a:lnSpc>
                <a:spcPct val="107000"/>
              </a:lnSpc>
              <a:spcAft>
                <a:spcPts val="800"/>
              </a:spcAft>
              <a:buFont typeface="+mj-lt"/>
              <a:buAutoNum type="arabicPeriod"/>
            </a:pPr>
            <a:r>
              <a:rPr lang="fr-CA" sz="1600" b="1" i="1" dirty="0">
                <a:solidFill>
                  <a:srgbClr val="FFFFFF"/>
                </a:solidFill>
                <a:effectLst/>
                <a:ea typeface="Times New Roman" panose="02020603050405020304" pitchFamily="18" charset="0"/>
                <a:cs typeface="Times New Roman" panose="02020603050405020304" pitchFamily="18" charset="0"/>
              </a:rPr>
              <a:t>Je surligne les savoirs à mobiliser</a:t>
            </a:r>
            <a:r>
              <a:rPr lang="fr-CA" sz="1600" b="1" i="1" dirty="0">
                <a:solidFill>
                  <a:srgbClr val="FFFFFF"/>
                </a:solidFill>
                <a:ea typeface="Times New Roman" panose="02020603050405020304" pitchFamily="18" charset="0"/>
                <a:cs typeface="Times New Roman" panose="02020603050405020304" pitchFamily="18" charset="0"/>
              </a:rPr>
              <a:t> et je les résume dans la marge.</a:t>
            </a:r>
            <a:endParaRPr lang="fr-CA" sz="1400" dirty="0">
              <a:effectLst/>
              <a:ea typeface="Calibri" panose="020F0502020204030204" pitchFamily="34" charset="0"/>
              <a:cs typeface="Times New Roman" panose="02020603050405020304" pitchFamily="18" charset="0"/>
            </a:endParaRPr>
          </a:p>
        </p:txBody>
      </p:sp>
      <p:sp>
        <p:nvSpPr>
          <p:cNvPr id="7" name="Forme automatique 2"/>
          <p:cNvSpPr>
            <a:spLocks noChangeArrowheads="1"/>
          </p:cNvSpPr>
          <p:nvPr/>
        </p:nvSpPr>
        <p:spPr bwMode="auto">
          <a:xfrm rot="5400000">
            <a:off x="-359264" y="3409172"/>
            <a:ext cx="3690328" cy="2209800"/>
          </a:xfrm>
          <a:prstGeom prst="roundRect">
            <a:avLst>
              <a:gd name="adj" fmla="val 13032"/>
            </a:avLst>
          </a:prstGeom>
          <a:solidFill>
            <a:srgbClr val="FF99FF"/>
          </a:solidFill>
          <a:extLst/>
        </p:spPr>
        <p:txBody>
          <a:bodyPr rot="0" vert="horz" wrap="square" lIns="0" tIns="0" rIns="0" bIns="0" anchor="t" anchorCtr="0" upright="1">
            <a:noAutofit/>
          </a:bodyPr>
          <a:lstStyle/>
          <a:p>
            <a:pPr algn="ctr">
              <a:lnSpc>
                <a:spcPct val="107000"/>
              </a:lnSpc>
              <a:spcAft>
                <a:spcPts val="0"/>
              </a:spcAft>
            </a:pPr>
            <a:r>
              <a:rPr lang="fr-CA" sz="1400" b="1" dirty="0">
                <a:effectLst/>
                <a:ea typeface="Times New Roman" panose="02020603050405020304" pitchFamily="18" charset="0"/>
                <a:cs typeface="Times New Roman" panose="02020603050405020304" pitchFamily="18" charset="0"/>
              </a:rPr>
              <a:t>Je fais une affirmation.</a:t>
            </a:r>
          </a:p>
          <a:p>
            <a:pPr algn="ctr">
              <a:lnSpc>
                <a:spcPct val="107000"/>
              </a:lnSpc>
              <a:spcAft>
                <a:spcPts val="0"/>
              </a:spcAft>
            </a:pPr>
            <a:r>
              <a:rPr lang="fr-CA" sz="1400" b="1" dirty="0">
                <a:ea typeface="Calibri" panose="020F0502020204030204" pitchFamily="34" charset="0"/>
                <a:cs typeface="Times New Roman" panose="02020603050405020304" pitchFamily="18" charset="0"/>
              </a:rPr>
              <a:t>(1</a:t>
            </a:r>
            <a:r>
              <a:rPr lang="fr-CA" sz="1400" b="1" baseline="30000" dirty="0">
                <a:ea typeface="Calibri" panose="020F0502020204030204" pitchFamily="34" charset="0"/>
                <a:cs typeface="Times New Roman" panose="02020603050405020304" pitchFamily="18" charset="0"/>
              </a:rPr>
              <a:t>re</a:t>
            </a:r>
            <a:r>
              <a:rPr lang="fr-CA" sz="1400" b="1" dirty="0">
                <a:ea typeface="Calibri" panose="020F0502020204030204" pitchFamily="34" charset="0"/>
                <a:cs typeface="Times New Roman" panose="02020603050405020304" pitchFamily="18" charset="0"/>
              </a:rPr>
              <a:t> phase: objet de la justification)</a:t>
            </a:r>
            <a:endParaRPr lang="fr-CA" sz="1400" dirty="0">
              <a:effectLst/>
              <a:ea typeface="Calibri" panose="020F0502020204030204" pitchFamily="34" charset="0"/>
              <a:cs typeface="Times New Roman" panose="02020603050405020304" pitchFamily="18" charset="0"/>
            </a:endParaRPr>
          </a:p>
          <a:p>
            <a:pPr algn="ctr">
              <a:lnSpc>
                <a:spcPct val="107000"/>
              </a:lnSpc>
              <a:spcAft>
                <a:spcPts val="0"/>
              </a:spcAft>
            </a:pPr>
            <a:r>
              <a:rPr lang="fr-CA" sz="1400" i="1" dirty="0">
                <a:effectLst/>
                <a:ea typeface="Times New Roman" panose="02020603050405020304" pitchFamily="18" charset="0"/>
                <a:cs typeface="Times New Roman" panose="02020603050405020304" pitchFamily="18" charset="0"/>
              </a:rPr>
              <a:t> </a:t>
            </a:r>
            <a:endParaRPr lang="fr-CA" sz="1400" dirty="0">
              <a:effectLst/>
              <a:ea typeface="Calibri" panose="020F0502020204030204" pitchFamily="34" charset="0"/>
              <a:cs typeface="Times New Roman" panose="02020603050405020304" pitchFamily="18" charset="0"/>
            </a:endParaRPr>
          </a:p>
          <a:p>
            <a:pPr>
              <a:lnSpc>
                <a:spcPct val="107000"/>
              </a:lnSpc>
              <a:spcAft>
                <a:spcPts val="0"/>
              </a:spcAft>
            </a:pPr>
            <a:r>
              <a:rPr lang="fr-CA" sz="1400" dirty="0">
                <a:effectLst/>
                <a:ea typeface="Times New Roman" panose="02020603050405020304" pitchFamily="18" charset="0"/>
                <a:cs typeface="Times New Roman" panose="02020603050405020304" pitchFamily="18" charset="0"/>
              </a:rPr>
              <a:t>Je réponds en utilisant les mots importants de la question. Je commence mon affirmation avec une expression comme :</a:t>
            </a:r>
            <a:endParaRPr lang="fr-CA" sz="1400" dirty="0">
              <a:effectLst/>
              <a:ea typeface="Calibri" panose="020F0502020204030204" pitchFamily="34" charset="0"/>
              <a:cs typeface="Times New Roman" panose="02020603050405020304" pitchFamily="18" charset="0"/>
            </a:endParaRPr>
          </a:p>
          <a:p>
            <a:pPr marL="342900" lvl="0" indent="-342900">
              <a:lnSpc>
                <a:spcPct val="107000"/>
              </a:lnSpc>
              <a:spcAft>
                <a:spcPts val="0"/>
              </a:spcAft>
              <a:buSzPts val="1400"/>
              <a:buFont typeface="Symbol" panose="05050102010706020507" pitchFamily="18" charset="2"/>
              <a:buChar char=""/>
            </a:pPr>
            <a:r>
              <a:rPr lang="fr-CA" sz="1400" b="1" i="1" dirty="0">
                <a:effectLst/>
                <a:ea typeface="Times New Roman" panose="02020603050405020304" pitchFamily="18" charset="0"/>
                <a:cs typeface="Times New Roman" panose="02020603050405020304" pitchFamily="18" charset="0"/>
              </a:rPr>
              <a:t>Je pense que…</a:t>
            </a:r>
            <a:endParaRPr lang="fr-CA" sz="1400" dirty="0">
              <a:effectLst/>
              <a:ea typeface="Calibri" panose="020F0502020204030204" pitchFamily="34" charset="0"/>
              <a:cs typeface="Times New Roman" panose="02020603050405020304" pitchFamily="18" charset="0"/>
            </a:endParaRPr>
          </a:p>
          <a:p>
            <a:pPr marL="342900" lvl="0" indent="-342900">
              <a:lnSpc>
                <a:spcPct val="107000"/>
              </a:lnSpc>
              <a:spcAft>
                <a:spcPts val="0"/>
              </a:spcAft>
              <a:buSzPts val="1400"/>
              <a:buFont typeface="Symbol" panose="05050102010706020507" pitchFamily="18" charset="2"/>
              <a:buChar char=""/>
            </a:pPr>
            <a:r>
              <a:rPr lang="fr-CA" sz="1400" b="1" i="1" dirty="0">
                <a:effectLst/>
                <a:ea typeface="Times New Roman" panose="02020603050405020304" pitchFamily="18" charset="0"/>
                <a:cs typeface="Times New Roman" panose="02020603050405020304" pitchFamily="18" charset="0"/>
              </a:rPr>
              <a:t>Selon moi…</a:t>
            </a:r>
            <a:endParaRPr lang="fr-CA" sz="1400" dirty="0">
              <a:effectLst/>
              <a:ea typeface="Calibri" panose="020F0502020204030204" pitchFamily="34" charset="0"/>
              <a:cs typeface="Times New Roman" panose="02020603050405020304" pitchFamily="18" charset="0"/>
            </a:endParaRPr>
          </a:p>
          <a:p>
            <a:pPr marL="342900" lvl="0" indent="-342900">
              <a:lnSpc>
                <a:spcPct val="107000"/>
              </a:lnSpc>
              <a:spcAft>
                <a:spcPts val="0"/>
              </a:spcAft>
              <a:buSzPts val="1400"/>
              <a:buFont typeface="Symbol" panose="05050102010706020507" pitchFamily="18" charset="2"/>
              <a:buChar char=""/>
            </a:pPr>
            <a:r>
              <a:rPr lang="fr-CA" sz="1400" b="1" i="1" dirty="0">
                <a:effectLst/>
                <a:ea typeface="Times New Roman" panose="02020603050405020304" pitchFamily="18" charset="0"/>
                <a:cs typeface="Times New Roman" panose="02020603050405020304" pitchFamily="18" charset="0"/>
              </a:rPr>
              <a:t>À mon avis… </a:t>
            </a:r>
          </a:p>
          <a:p>
            <a:pPr marL="342900" lvl="0" indent="-342900">
              <a:lnSpc>
                <a:spcPct val="107000"/>
              </a:lnSpc>
              <a:spcAft>
                <a:spcPts val="0"/>
              </a:spcAft>
              <a:buSzPts val="1400"/>
              <a:buFont typeface="Symbol" panose="05050102010706020507" pitchFamily="18" charset="2"/>
              <a:buChar char=""/>
            </a:pPr>
            <a:r>
              <a:rPr lang="fr-CA" sz="1400" b="1" i="1" dirty="0">
                <a:ea typeface="Times New Roman" panose="02020603050405020304" pitchFamily="18" charset="0"/>
                <a:cs typeface="Times New Roman" panose="02020603050405020304" pitchFamily="18" charset="0"/>
              </a:rPr>
              <a:t>Oui…ou Non…</a:t>
            </a:r>
            <a:endParaRPr lang="fr-CA" sz="1400" b="1" i="1" dirty="0">
              <a:effectLst/>
              <a:ea typeface="Times New Roman" panose="02020603050405020304" pitchFamily="18" charset="0"/>
              <a:cs typeface="Times New Roman" panose="02020603050405020304" pitchFamily="18" charset="0"/>
            </a:endParaRPr>
          </a:p>
          <a:p>
            <a:pPr lvl="0">
              <a:lnSpc>
                <a:spcPct val="107000"/>
              </a:lnSpc>
              <a:spcAft>
                <a:spcPts val="0"/>
              </a:spcAft>
              <a:buSzPts val="1400"/>
            </a:pPr>
            <a:endParaRPr lang="fr-CA" sz="1400" dirty="0">
              <a:effectLst/>
              <a:ea typeface="Calibri" panose="020F0502020204030204" pitchFamily="34" charset="0"/>
              <a:cs typeface="Times New Roman" panose="02020603050405020304" pitchFamily="18" charset="0"/>
            </a:endParaRPr>
          </a:p>
          <a:p>
            <a:pPr>
              <a:lnSpc>
                <a:spcPct val="107000"/>
              </a:lnSpc>
              <a:spcAft>
                <a:spcPts val="0"/>
              </a:spcAft>
            </a:pPr>
            <a:r>
              <a:rPr lang="fr-CA" sz="1400" i="1" dirty="0">
                <a:effectLst/>
                <a:ea typeface="Times New Roman" panose="02020603050405020304" pitchFamily="18" charset="0"/>
                <a:cs typeface="Times New Roman" panose="02020603050405020304" pitchFamily="18" charset="0"/>
              </a:rPr>
              <a:t>Je prends position.</a:t>
            </a:r>
            <a:endParaRPr lang="fr-CA" sz="1400" dirty="0">
              <a:effectLst/>
              <a:ea typeface="Calibri" panose="020F0502020204030204" pitchFamily="34" charset="0"/>
              <a:cs typeface="Times New Roman" panose="02020603050405020304" pitchFamily="18" charset="0"/>
            </a:endParaRPr>
          </a:p>
        </p:txBody>
      </p:sp>
      <p:sp>
        <p:nvSpPr>
          <p:cNvPr id="9" name="Forme automatique 2"/>
          <p:cNvSpPr>
            <a:spLocks noChangeArrowheads="1"/>
          </p:cNvSpPr>
          <p:nvPr/>
        </p:nvSpPr>
        <p:spPr bwMode="auto">
          <a:xfrm rot="5400000">
            <a:off x="4698638" y="962610"/>
            <a:ext cx="2271475" cy="5723166"/>
          </a:xfrm>
          <a:prstGeom prst="roundRect">
            <a:avLst>
              <a:gd name="adj" fmla="val 13032"/>
            </a:avLst>
          </a:prstGeom>
          <a:solidFill>
            <a:srgbClr val="AAFE22"/>
          </a:solidFill>
          <a:ln>
            <a:noFill/>
          </a:ln>
          <a:extLst/>
        </p:spPr>
        <p:txBody>
          <a:bodyPr rot="0" vert="horz" wrap="square" lIns="0" tIns="0" rIns="0" bIns="0" anchor="t" anchorCtr="0" upright="1">
            <a:noAutofit/>
          </a:bodyPr>
          <a:lstStyle/>
          <a:p>
            <a:pPr algn="ctr"/>
            <a:r>
              <a:rPr lang="fr-CA" sz="1400" b="1" dirty="0">
                <a:ea typeface="Times New Roman" panose="02020603050405020304" pitchFamily="18" charset="0"/>
                <a:cs typeface="Times New Roman" panose="02020603050405020304" pitchFamily="18" charset="0"/>
              </a:rPr>
              <a:t>Je justifie mon affirmation. (2</a:t>
            </a:r>
            <a:r>
              <a:rPr lang="fr-CA" sz="1400" b="1" baseline="30000" dirty="0">
                <a:ea typeface="Times New Roman" panose="02020603050405020304" pitchFamily="18" charset="0"/>
                <a:cs typeface="Times New Roman" panose="02020603050405020304" pitchFamily="18" charset="0"/>
              </a:rPr>
              <a:t>e</a:t>
            </a:r>
            <a:r>
              <a:rPr lang="fr-CA" sz="1400" b="1" dirty="0">
                <a:ea typeface="Times New Roman" panose="02020603050405020304" pitchFamily="18" charset="0"/>
                <a:cs typeface="Times New Roman" panose="02020603050405020304" pitchFamily="18" charset="0"/>
              </a:rPr>
              <a:t> phase : justification)</a:t>
            </a:r>
            <a:endParaRPr lang="fr-CA" sz="1400" dirty="0">
              <a:ea typeface="Calibri" panose="020F0502020204030204" pitchFamily="34" charset="0"/>
              <a:cs typeface="Times New Roman" panose="02020603050405020304" pitchFamily="18" charset="0"/>
            </a:endParaRPr>
          </a:p>
        </p:txBody>
      </p:sp>
      <p:sp>
        <p:nvSpPr>
          <p:cNvPr id="11" name="Forme automatique 2"/>
          <p:cNvSpPr>
            <a:spLocks noChangeArrowheads="1"/>
          </p:cNvSpPr>
          <p:nvPr/>
        </p:nvSpPr>
        <p:spPr bwMode="auto">
          <a:xfrm rot="5400000">
            <a:off x="5241275" y="3003350"/>
            <a:ext cx="988607" cy="5723166"/>
          </a:xfrm>
          <a:prstGeom prst="roundRect">
            <a:avLst>
              <a:gd name="adj" fmla="val 13032"/>
            </a:avLst>
          </a:prstGeom>
          <a:solidFill>
            <a:srgbClr val="FF99FF"/>
          </a:solidFill>
          <a:ln>
            <a:noFill/>
          </a:ln>
          <a:extLst/>
        </p:spPr>
        <p:txBody>
          <a:bodyPr rot="0" vert="horz" wrap="square" lIns="0" tIns="0" rIns="0" bIns="0" anchor="t" anchorCtr="0" upright="1">
            <a:noAutofit/>
          </a:bodyPr>
          <a:lstStyle/>
          <a:p>
            <a:pPr algn="ctr">
              <a:lnSpc>
                <a:spcPct val="107000"/>
              </a:lnSpc>
              <a:spcAft>
                <a:spcPts val="0"/>
              </a:spcAft>
            </a:pPr>
            <a:r>
              <a:rPr lang="fr-CA" sz="1400" b="1" dirty="0">
                <a:effectLst/>
                <a:ea typeface="Times New Roman" panose="02020603050405020304" pitchFamily="18" charset="0"/>
                <a:cs typeface="Times New Roman" panose="02020603050405020304" pitchFamily="18" charset="0"/>
              </a:rPr>
              <a:t>Je réaffirme ma position. (3</a:t>
            </a:r>
            <a:r>
              <a:rPr lang="fr-CA" sz="1400" b="1" baseline="30000" dirty="0">
                <a:effectLst/>
                <a:ea typeface="Times New Roman" panose="02020603050405020304" pitchFamily="18" charset="0"/>
                <a:cs typeface="Times New Roman" panose="02020603050405020304" pitchFamily="18" charset="0"/>
              </a:rPr>
              <a:t>e</a:t>
            </a:r>
            <a:r>
              <a:rPr lang="fr-CA" sz="1400" b="1" dirty="0">
                <a:effectLst/>
                <a:ea typeface="Times New Roman" panose="02020603050405020304" pitchFamily="18" charset="0"/>
                <a:cs typeface="Times New Roman" panose="02020603050405020304" pitchFamily="18" charset="0"/>
              </a:rPr>
              <a:t> phase: conclusion)</a:t>
            </a:r>
            <a:endParaRPr lang="fr-CA" sz="1400" dirty="0">
              <a:effectLst/>
              <a:ea typeface="Calibri" panose="020F0502020204030204" pitchFamily="34" charset="0"/>
              <a:cs typeface="Times New Roman" panose="02020603050405020304" pitchFamily="18" charset="0"/>
            </a:endParaRPr>
          </a:p>
          <a:p>
            <a:pPr>
              <a:lnSpc>
                <a:spcPct val="107000"/>
              </a:lnSpc>
              <a:spcAft>
                <a:spcPts val="0"/>
              </a:spcAft>
            </a:pPr>
            <a:r>
              <a:rPr lang="fr-CA" sz="1400" dirty="0">
                <a:effectLst/>
                <a:ea typeface="Times New Roman" panose="02020603050405020304" pitchFamily="18" charset="0"/>
                <a:cs typeface="Times New Roman" panose="02020603050405020304" pitchFamily="18" charset="0"/>
              </a:rPr>
              <a:t>Je conclus en réaffirmant ma position et en ouvrant mon sujet : question, suggestion, recommandation, etc.</a:t>
            </a:r>
            <a:endParaRPr lang="fr-CA" sz="1400" dirty="0">
              <a:effectLst/>
              <a:ea typeface="Calibri" panose="020F0502020204030204" pitchFamily="34" charset="0"/>
              <a:cs typeface="Times New Roman" panose="02020603050405020304" pitchFamily="18" charset="0"/>
            </a:endParaRPr>
          </a:p>
          <a:p>
            <a:pPr>
              <a:lnSpc>
                <a:spcPct val="107000"/>
              </a:lnSpc>
              <a:spcAft>
                <a:spcPts val="0"/>
              </a:spcAft>
            </a:pPr>
            <a:r>
              <a:rPr lang="fr-CA" sz="1400" dirty="0">
                <a:effectLst/>
                <a:ea typeface="Times New Roman" panose="02020603050405020304" pitchFamily="18" charset="0"/>
                <a:cs typeface="Times New Roman" panose="02020603050405020304" pitchFamily="18" charset="0"/>
              </a:rPr>
              <a:t>Je commence ma conclusion par : </a:t>
            </a:r>
            <a:r>
              <a:rPr lang="fr-CA" sz="1400" b="1" dirty="0">
                <a:effectLst/>
                <a:ea typeface="Times New Roman" panose="02020603050405020304" pitchFamily="18" charset="0"/>
                <a:cs typeface="Times New Roman" panose="02020603050405020304" pitchFamily="18" charset="0"/>
              </a:rPr>
              <a:t>enfin</a:t>
            </a:r>
            <a:r>
              <a:rPr lang="fr-CA" sz="1400" dirty="0">
                <a:effectLst/>
                <a:ea typeface="Times New Roman" panose="02020603050405020304" pitchFamily="18" charset="0"/>
                <a:cs typeface="Times New Roman" panose="02020603050405020304" pitchFamily="18" charset="0"/>
              </a:rPr>
              <a:t>, </a:t>
            </a:r>
            <a:r>
              <a:rPr lang="fr-CA" sz="1400" b="1" dirty="0">
                <a:effectLst/>
                <a:ea typeface="Times New Roman" panose="02020603050405020304" pitchFamily="18" charset="0"/>
                <a:cs typeface="Times New Roman" panose="02020603050405020304" pitchFamily="18" charset="0"/>
              </a:rPr>
              <a:t>pour conclure</a:t>
            </a:r>
            <a:r>
              <a:rPr lang="fr-CA" sz="1400" dirty="0">
                <a:effectLst/>
                <a:ea typeface="Times New Roman" panose="02020603050405020304" pitchFamily="18" charset="0"/>
                <a:cs typeface="Times New Roman" panose="02020603050405020304" pitchFamily="18" charset="0"/>
              </a:rPr>
              <a:t>, </a:t>
            </a:r>
            <a:r>
              <a:rPr lang="fr-CA" sz="1400" b="1" dirty="0">
                <a:effectLst/>
                <a:ea typeface="Times New Roman" panose="02020603050405020304" pitchFamily="18" charset="0"/>
                <a:cs typeface="Times New Roman" panose="02020603050405020304" pitchFamily="18" charset="0"/>
              </a:rPr>
              <a:t>en terminant</a:t>
            </a:r>
            <a:r>
              <a:rPr lang="fr-CA" sz="1400" dirty="0">
                <a:effectLst/>
                <a:ea typeface="Times New Roman" panose="02020603050405020304" pitchFamily="18" charset="0"/>
                <a:cs typeface="Times New Roman" panose="02020603050405020304" pitchFamily="18" charset="0"/>
              </a:rPr>
              <a:t>, etc.</a:t>
            </a:r>
            <a:endParaRPr lang="fr-CA" sz="1400" dirty="0">
              <a:effectLst/>
              <a:ea typeface="Calibri" panose="020F0502020204030204" pitchFamily="34" charset="0"/>
              <a:cs typeface="Times New Roman" panose="02020603050405020304" pitchFamily="18" charset="0"/>
            </a:endParaRPr>
          </a:p>
        </p:txBody>
      </p:sp>
      <p:sp>
        <p:nvSpPr>
          <p:cNvPr id="12" name="Forme automatique 2"/>
          <p:cNvSpPr>
            <a:spLocks noChangeArrowheads="1"/>
          </p:cNvSpPr>
          <p:nvPr/>
        </p:nvSpPr>
        <p:spPr bwMode="auto">
          <a:xfrm rot="5400000">
            <a:off x="7835676" y="2263086"/>
            <a:ext cx="5338426" cy="2853877"/>
          </a:xfrm>
          <a:prstGeom prst="roundRect">
            <a:avLst>
              <a:gd name="adj" fmla="val 13032"/>
            </a:avLst>
          </a:prstGeom>
          <a:solidFill>
            <a:srgbClr val="0070C0"/>
          </a:solidFill>
          <a:extLst/>
        </p:spPr>
        <p:txBody>
          <a:bodyPr rot="0" vert="horz" wrap="square" lIns="0" tIns="0" rIns="0" bIns="0" anchor="t" anchorCtr="0" upright="1">
            <a:noAutofit/>
          </a:bodyPr>
          <a:lstStyle/>
          <a:p>
            <a:pPr>
              <a:lnSpc>
                <a:spcPct val="107000"/>
              </a:lnSpc>
              <a:spcAft>
                <a:spcPts val="600"/>
              </a:spcAft>
            </a:pPr>
            <a:r>
              <a:rPr lang="fr-CA" sz="1400" b="1" i="1" dirty="0">
                <a:solidFill>
                  <a:srgbClr val="FFFFFF"/>
                </a:solidFill>
                <a:effectLst/>
                <a:ea typeface="Times New Roman" panose="02020603050405020304" pitchFamily="18" charset="0"/>
                <a:cs typeface="Times New Roman" panose="02020603050405020304" pitchFamily="18" charset="0"/>
              </a:rPr>
              <a:t>Après avoir répondu à la question</a:t>
            </a:r>
            <a:endParaRPr lang="fr-CA" sz="1400" b="1" dirty="0">
              <a:effectLst/>
              <a:ea typeface="Calibri" panose="020F0502020204030204" pitchFamily="34" charset="0"/>
              <a:cs typeface="Times New Roman" panose="02020603050405020304" pitchFamily="18" charset="0"/>
            </a:endParaRPr>
          </a:p>
          <a:p>
            <a:pPr marL="342900" lvl="0" indent="-342900">
              <a:lnSpc>
                <a:spcPct val="107000"/>
              </a:lnSpc>
              <a:spcAft>
                <a:spcPts val="600"/>
              </a:spcAft>
              <a:buFont typeface="+mj-lt"/>
              <a:buAutoNum type="arabicPeriod"/>
            </a:pPr>
            <a:r>
              <a:rPr lang="fr-CA" sz="1400" b="1" i="1" dirty="0">
                <a:solidFill>
                  <a:srgbClr val="FFFFFF"/>
                </a:solidFill>
                <a:effectLst/>
                <a:ea typeface="Times New Roman" panose="02020603050405020304" pitchFamily="18" charset="0"/>
                <a:cs typeface="Times New Roman" panose="02020603050405020304" pitchFamily="18" charset="0"/>
              </a:rPr>
              <a:t>Je relis ma réponse.</a:t>
            </a:r>
            <a:endParaRPr lang="fr-CA" sz="1400" i="1" dirty="0">
              <a:effectLst/>
              <a:ea typeface="Calibri" panose="020F0502020204030204" pitchFamily="34" charset="0"/>
              <a:cs typeface="Times New Roman" panose="02020603050405020304" pitchFamily="18" charset="0"/>
            </a:endParaRPr>
          </a:p>
          <a:p>
            <a:pPr marL="342900" lvl="0" indent="-342900">
              <a:lnSpc>
                <a:spcPct val="107000"/>
              </a:lnSpc>
              <a:spcAft>
                <a:spcPts val="600"/>
              </a:spcAft>
              <a:buFont typeface="+mj-lt"/>
              <a:buAutoNum type="arabicPeriod"/>
            </a:pPr>
            <a:r>
              <a:rPr lang="fr-CA" sz="1400" b="1" i="1" dirty="0">
                <a:solidFill>
                  <a:srgbClr val="FFFFFF"/>
                </a:solidFill>
                <a:effectLst/>
                <a:ea typeface="Times New Roman" panose="02020603050405020304" pitchFamily="18" charset="0"/>
                <a:cs typeface="Times New Roman" panose="02020603050405020304" pitchFamily="18" charset="0"/>
              </a:rPr>
              <a:t>Je vérifie si elle contient :</a:t>
            </a:r>
            <a:endParaRPr lang="fr-CA" sz="1400" i="1" dirty="0">
              <a:effectLst/>
              <a:ea typeface="Calibri" panose="020F0502020204030204" pitchFamily="34" charset="0"/>
              <a:cs typeface="Times New Roman" panose="02020603050405020304" pitchFamily="18" charset="0"/>
            </a:endParaRPr>
          </a:p>
          <a:p>
            <a:pPr marL="623888" lvl="1" indent="-285750">
              <a:lnSpc>
                <a:spcPct val="107000"/>
              </a:lnSpc>
              <a:spcAft>
                <a:spcPts val="600"/>
              </a:spcAft>
              <a:buFont typeface="Symbol" panose="05050102010706020507" pitchFamily="18" charset="2"/>
              <a:buChar char=""/>
            </a:pPr>
            <a:r>
              <a:rPr lang="fr-CA" sz="1400" b="1" i="1" dirty="0">
                <a:solidFill>
                  <a:srgbClr val="FFFFFF"/>
                </a:solidFill>
                <a:effectLst/>
                <a:ea typeface="Times New Roman" panose="02020603050405020304" pitchFamily="18" charset="0"/>
                <a:cs typeface="Times New Roman" panose="02020603050405020304" pitchFamily="18" charset="0"/>
              </a:rPr>
              <a:t>Une affirmation (une prise de position)</a:t>
            </a:r>
            <a:endParaRPr lang="fr-CA" sz="1400" i="1" dirty="0">
              <a:effectLst/>
              <a:ea typeface="Calibri" panose="020F0502020204030204" pitchFamily="34" charset="0"/>
              <a:cs typeface="Times New Roman" panose="02020603050405020304" pitchFamily="18" charset="0"/>
            </a:endParaRPr>
          </a:p>
          <a:p>
            <a:pPr marL="623888" lvl="1" indent="-285750">
              <a:lnSpc>
                <a:spcPct val="107000"/>
              </a:lnSpc>
              <a:spcAft>
                <a:spcPts val="600"/>
              </a:spcAft>
              <a:buFont typeface="Symbol" panose="05050102010706020507" pitchFamily="18" charset="2"/>
              <a:buChar char=""/>
            </a:pPr>
            <a:r>
              <a:rPr lang="fr-CA" sz="1400" b="1" i="1" dirty="0">
                <a:solidFill>
                  <a:srgbClr val="FFFFFF"/>
                </a:solidFill>
                <a:effectLst/>
                <a:ea typeface="Times New Roman" panose="02020603050405020304" pitchFamily="18" charset="0"/>
                <a:cs typeface="Times New Roman" panose="02020603050405020304" pitchFamily="18" charset="0"/>
              </a:rPr>
              <a:t>Une </a:t>
            </a:r>
            <a:r>
              <a:rPr lang="fr-CA" sz="1400" b="1" i="1" dirty="0">
                <a:solidFill>
                  <a:srgbClr val="FFFFFF"/>
                </a:solidFill>
                <a:ea typeface="Times New Roman" panose="02020603050405020304" pitchFamily="18" charset="0"/>
                <a:cs typeface="Times New Roman" panose="02020603050405020304" pitchFamily="18" charset="0"/>
              </a:rPr>
              <a:t>justification (raisons et explicitations) qui </a:t>
            </a:r>
            <a:r>
              <a:rPr lang="fr-CA" sz="1400" b="1" i="1" dirty="0">
                <a:solidFill>
                  <a:srgbClr val="FFFFFF"/>
                </a:solidFill>
                <a:effectLst/>
                <a:ea typeface="Times New Roman" panose="02020603050405020304" pitchFamily="18" charset="0"/>
                <a:cs typeface="Times New Roman" panose="02020603050405020304" pitchFamily="18" charset="0"/>
              </a:rPr>
              <a:t>est basée sur deux critères  et qui contient au moins :</a:t>
            </a:r>
            <a:endParaRPr lang="fr-CA" sz="1400" i="1" dirty="0">
              <a:effectLst/>
              <a:ea typeface="Calibri" panose="020F0502020204030204" pitchFamily="34" charset="0"/>
              <a:cs typeface="Times New Roman" panose="02020603050405020304" pitchFamily="18" charset="0"/>
            </a:endParaRPr>
          </a:p>
          <a:p>
            <a:pPr marL="900113" lvl="3" indent="-285750" defTabSz="900113">
              <a:lnSpc>
                <a:spcPct val="107000"/>
              </a:lnSpc>
              <a:spcAft>
                <a:spcPts val="600"/>
              </a:spcAft>
              <a:buFont typeface="Symbol" panose="05050102010706020507" pitchFamily="18" charset="2"/>
              <a:buChar char=""/>
            </a:pPr>
            <a:r>
              <a:rPr lang="fr-CA" sz="1400" b="1" i="1" dirty="0">
                <a:solidFill>
                  <a:srgbClr val="FFFFFF"/>
                </a:solidFill>
                <a:effectLst/>
                <a:ea typeface="Times New Roman" panose="02020603050405020304" pitchFamily="18" charset="0"/>
                <a:cs typeface="Times New Roman" panose="02020603050405020304" pitchFamily="18" charset="0"/>
              </a:rPr>
              <a:t>Un élément explicite</a:t>
            </a:r>
            <a:endParaRPr lang="fr-CA" sz="1400" i="1" dirty="0">
              <a:effectLst/>
              <a:ea typeface="Calibri" panose="020F0502020204030204" pitchFamily="34" charset="0"/>
              <a:cs typeface="Times New Roman" panose="02020603050405020304" pitchFamily="18" charset="0"/>
            </a:endParaRPr>
          </a:p>
          <a:p>
            <a:pPr marL="900113" lvl="3" indent="-285750" defTabSz="900113">
              <a:lnSpc>
                <a:spcPct val="107000"/>
              </a:lnSpc>
              <a:spcAft>
                <a:spcPts val="600"/>
              </a:spcAft>
              <a:buFont typeface="Symbol" panose="05050102010706020507" pitchFamily="18" charset="2"/>
              <a:buChar char=""/>
            </a:pPr>
            <a:r>
              <a:rPr lang="fr-CA" sz="1400" b="1" i="1" dirty="0">
                <a:solidFill>
                  <a:srgbClr val="FFFFFF"/>
                </a:solidFill>
                <a:effectLst/>
                <a:ea typeface="Times New Roman" panose="02020603050405020304" pitchFamily="18" charset="0"/>
                <a:cs typeface="Times New Roman" panose="02020603050405020304" pitchFamily="18" charset="0"/>
              </a:rPr>
              <a:t>Un élément implicite</a:t>
            </a:r>
            <a:endParaRPr lang="fr-CA" sz="1400" i="1" dirty="0">
              <a:effectLst/>
              <a:ea typeface="Calibri" panose="020F0502020204030204" pitchFamily="34" charset="0"/>
              <a:cs typeface="Times New Roman" panose="02020603050405020304" pitchFamily="18" charset="0"/>
            </a:endParaRPr>
          </a:p>
          <a:p>
            <a:pPr marL="900113" lvl="3" indent="-285750" defTabSz="900113">
              <a:lnSpc>
                <a:spcPct val="107000"/>
              </a:lnSpc>
              <a:spcAft>
                <a:spcPts val="600"/>
              </a:spcAft>
              <a:buFont typeface="Symbol" panose="05050102010706020507" pitchFamily="18" charset="2"/>
              <a:buChar char=""/>
            </a:pPr>
            <a:r>
              <a:rPr lang="fr-CA" sz="1400" b="1" i="1" dirty="0">
                <a:solidFill>
                  <a:srgbClr val="FFFFFF"/>
                </a:solidFill>
                <a:effectLst/>
                <a:ea typeface="Times New Roman" panose="02020603050405020304" pitchFamily="18" charset="0"/>
                <a:cs typeface="Times New Roman" panose="02020603050405020304" pitchFamily="18" charset="0"/>
              </a:rPr>
              <a:t>Un repère culturel</a:t>
            </a:r>
            <a:endParaRPr lang="fr-CA" sz="1400" i="1" dirty="0">
              <a:effectLst/>
              <a:ea typeface="Calibri" panose="020F0502020204030204" pitchFamily="34" charset="0"/>
              <a:cs typeface="Times New Roman" panose="02020603050405020304" pitchFamily="18" charset="0"/>
            </a:endParaRPr>
          </a:p>
          <a:p>
            <a:pPr marL="623888" lvl="1" indent="-285750">
              <a:lnSpc>
                <a:spcPct val="107000"/>
              </a:lnSpc>
              <a:spcAft>
                <a:spcPts val="600"/>
              </a:spcAft>
              <a:buFont typeface="Symbol" panose="05050102010706020507" pitchFamily="18" charset="2"/>
              <a:buChar char=""/>
            </a:pPr>
            <a:r>
              <a:rPr lang="fr-CA" sz="1400" b="1" i="1" dirty="0">
                <a:solidFill>
                  <a:srgbClr val="FFFFFF"/>
                </a:solidFill>
                <a:ea typeface="Times New Roman" panose="02020603050405020304" pitchFamily="18" charset="0"/>
                <a:cs typeface="Times New Roman" panose="02020603050405020304" pitchFamily="18" charset="0"/>
              </a:rPr>
              <a:t>Une conclusion </a:t>
            </a:r>
            <a:endParaRPr lang="fr-CA" sz="1400" i="1" dirty="0">
              <a:effectLst/>
              <a:ea typeface="Calibri" panose="020F0502020204030204" pitchFamily="34" charset="0"/>
              <a:cs typeface="Times New Roman" panose="02020603050405020304" pitchFamily="18" charset="0"/>
            </a:endParaRPr>
          </a:p>
          <a:p>
            <a:pPr marL="342900" lvl="0" indent="-342900">
              <a:lnSpc>
                <a:spcPct val="107000"/>
              </a:lnSpc>
              <a:spcAft>
                <a:spcPts val="600"/>
              </a:spcAft>
              <a:buFont typeface="+mj-lt"/>
              <a:buAutoNum type="arabicPeriod"/>
            </a:pPr>
            <a:r>
              <a:rPr lang="fr-CA" sz="1400" b="1" i="1" dirty="0">
                <a:solidFill>
                  <a:srgbClr val="FFFFFF"/>
                </a:solidFill>
                <a:effectLst/>
                <a:ea typeface="Times New Roman" panose="02020603050405020304" pitchFamily="18" charset="0"/>
                <a:cs typeface="Times New Roman" panose="02020603050405020304" pitchFamily="18" charset="0"/>
              </a:rPr>
              <a:t>Je vérifie si mes phrases sont bien construites.</a:t>
            </a:r>
          </a:p>
          <a:p>
            <a:pPr marL="900113" lvl="3" indent="-285750" defTabSz="900113">
              <a:lnSpc>
                <a:spcPct val="107000"/>
              </a:lnSpc>
              <a:spcAft>
                <a:spcPts val="600"/>
              </a:spcAft>
              <a:buFont typeface="Symbol" panose="05050102010706020507" pitchFamily="18" charset="2"/>
              <a:buChar char=""/>
            </a:pPr>
            <a:r>
              <a:rPr lang="fr-CA" sz="1400" b="1" i="1" dirty="0">
                <a:solidFill>
                  <a:srgbClr val="FFFFFF"/>
                </a:solidFill>
                <a:ea typeface="Times New Roman" panose="02020603050405020304" pitchFamily="18" charset="0"/>
                <a:cs typeface="Times New Roman" panose="02020603050405020304" pitchFamily="18" charset="0"/>
              </a:rPr>
              <a:t>Présence de marqueurs de relation</a:t>
            </a:r>
          </a:p>
          <a:p>
            <a:pPr marL="342900" lvl="0" indent="-342900">
              <a:lnSpc>
                <a:spcPct val="107000"/>
              </a:lnSpc>
              <a:spcAft>
                <a:spcPts val="800"/>
              </a:spcAft>
              <a:buFont typeface="+mj-lt"/>
              <a:buAutoNum type="arabicPeriod"/>
            </a:pPr>
            <a:endParaRPr lang="fr-CA" sz="1400" i="1" dirty="0">
              <a:effectLst/>
              <a:ea typeface="Calibri" panose="020F0502020204030204" pitchFamily="34" charset="0"/>
              <a:cs typeface="Times New Roman" panose="02020603050405020304" pitchFamily="18" charset="0"/>
            </a:endParaRPr>
          </a:p>
        </p:txBody>
      </p:sp>
      <p:sp>
        <p:nvSpPr>
          <p:cNvPr id="15" name="Flèche vers le bas 14"/>
          <p:cNvSpPr/>
          <p:nvPr/>
        </p:nvSpPr>
        <p:spPr>
          <a:xfrm rot="16200000">
            <a:off x="2683001" y="3613426"/>
            <a:ext cx="197592" cy="277091"/>
          </a:xfrm>
          <a:prstGeom prst="downArrow">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solidFill>
                <a:srgbClr val="FF0000"/>
              </a:solidFill>
            </a:endParaRPr>
          </a:p>
        </p:txBody>
      </p:sp>
      <p:sp>
        <p:nvSpPr>
          <p:cNvPr id="17" name="Flèche vers le bas 14">
            <a:extLst>
              <a:ext uri="{FF2B5EF4-FFF2-40B4-BE49-F238E27FC236}">
                <a16:creationId xmlns:a16="http://schemas.microsoft.com/office/drawing/2014/main" id="{5851C510-D456-4DF1-9C56-AFA293E4888E}"/>
              </a:ext>
            </a:extLst>
          </p:cNvPr>
          <p:cNvSpPr/>
          <p:nvPr/>
        </p:nvSpPr>
        <p:spPr>
          <a:xfrm>
            <a:off x="1387104" y="2366510"/>
            <a:ext cx="197592" cy="277091"/>
          </a:xfrm>
          <a:prstGeom prst="downArrow">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solidFill>
                <a:srgbClr val="FF0000"/>
              </a:solidFill>
            </a:endParaRPr>
          </a:p>
        </p:txBody>
      </p:sp>
      <p:sp>
        <p:nvSpPr>
          <p:cNvPr id="18" name="Flèche vers le bas 14">
            <a:extLst>
              <a:ext uri="{FF2B5EF4-FFF2-40B4-BE49-F238E27FC236}">
                <a16:creationId xmlns:a16="http://schemas.microsoft.com/office/drawing/2014/main" id="{1EB26631-5697-4910-A779-0E6A5DE5C825}"/>
              </a:ext>
            </a:extLst>
          </p:cNvPr>
          <p:cNvSpPr/>
          <p:nvPr/>
        </p:nvSpPr>
        <p:spPr>
          <a:xfrm>
            <a:off x="5537987" y="5030092"/>
            <a:ext cx="197592" cy="277091"/>
          </a:xfrm>
          <a:prstGeom prst="downArrow">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solidFill>
                <a:srgbClr val="FF0000"/>
              </a:solidFill>
            </a:endParaRPr>
          </a:p>
        </p:txBody>
      </p:sp>
      <p:sp>
        <p:nvSpPr>
          <p:cNvPr id="19" name="Flèche vers le bas 14">
            <a:extLst>
              <a:ext uri="{FF2B5EF4-FFF2-40B4-BE49-F238E27FC236}">
                <a16:creationId xmlns:a16="http://schemas.microsoft.com/office/drawing/2014/main" id="{BD4E1CF5-D16F-4893-AFB0-334BD5CA0129}"/>
              </a:ext>
            </a:extLst>
          </p:cNvPr>
          <p:cNvSpPr/>
          <p:nvPr/>
        </p:nvSpPr>
        <p:spPr>
          <a:xfrm rot="16200000">
            <a:off x="8735709" y="5486410"/>
            <a:ext cx="197592" cy="277091"/>
          </a:xfrm>
          <a:prstGeom prst="downArrow">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fr-CA">
              <a:solidFill>
                <a:srgbClr val="FF0000"/>
              </a:solidFill>
            </a:endParaRPr>
          </a:p>
        </p:txBody>
      </p:sp>
      <p:sp>
        <p:nvSpPr>
          <p:cNvPr id="3" name="Rectangle : coins arrondis 2">
            <a:extLst>
              <a:ext uri="{FF2B5EF4-FFF2-40B4-BE49-F238E27FC236}">
                <a16:creationId xmlns:a16="http://schemas.microsoft.com/office/drawing/2014/main" id="{E849214C-E61B-4A80-B1FE-BA356F6FD32A}"/>
              </a:ext>
            </a:extLst>
          </p:cNvPr>
          <p:cNvSpPr/>
          <p:nvPr/>
        </p:nvSpPr>
        <p:spPr>
          <a:xfrm>
            <a:off x="3180872" y="3071439"/>
            <a:ext cx="5307006" cy="1784465"/>
          </a:xfrm>
          <a:prstGeom prst="roundRect">
            <a:avLst/>
          </a:prstGeom>
          <a:solidFill>
            <a:srgbClr val="0EE2E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spcAft>
                <a:spcPts val="0"/>
              </a:spcAft>
            </a:pPr>
            <a:r>
              <a:rPr lang="fr-CA" sz="1400" dirty="0">
                <a:solidFill>
                  <a:schemeClr val="tx1"/>
                </a:solidFill>
                <a:ea typeface="Times New Roman" panose="02020603050405020304" pitchFamily="18" charset="0"/>
                <a:cs typeface="Times New Roman" panose="02020603050405020304" pitchFamily="18" charset="0"/>
              </a:rPr>
              <a:t>Je dis </a:t>
            </a:r>
            <a:r>
              <a:rPr lang="fr-CA" sz="1400" b="1" dirty="0">
                <a:solidFill>
                  <a:schemeClr val="tx1"/>
                </a:solidFill>
                <a:ea typeface="Times New Roman" panose="02020603050405020304" pitchFamily="18" charset="0"/>
                <a:cs typeface="Times New Roman" panose="02020603050405020304" pitchFamily="18" charset="0"/>
              </a:rPr>
              <a:t>pourquoi j’affirme cela </a:t>
            </a:r>
            <a:r>
              <a:rPr lang="fr-CA" sz="1400" dirty="0">
                <a:solidFill>
                  <a:schemeClr val="tx1"/>
                </a:solidFill>
                <a:ea typeface="Times New Roman" panose="02020603050405020304" pitchFamily="18" charset="0"/>
                <a:cs typeface="Times New Roman" panose="02020603050405020304" pitchFamily="18" charset="0"/>
              </a:rPr>
              <a:t>à partir de deux critères de la liste. Pour chaque critère, je le nomme , puis je donne les raisons qui soutiennent ma réponse à l’aide d’au moins:</a:t>
            </a:r>
          </a:p>
          <a:p>
            <a:pPr marL="349250" lvl="0" indent="-171450">
              <a:spcAft>
                <a:spcPts val="0"/>
              </a:spcAft>
              <a:buFont typeface="Arial" panose="020B0604020202020204" pitchFamily="34" charset="0"/>
              <a:buChar char="•"/>
            </a:pPr>
            <a:r>
              <a:rPr lang="fr-CA" sz="1400" dirty="0">
                <a:solidFill>
                  <a:schemeClr val="tx1"/>
                </a:solidFill>
                <a:ea typeface="Times New Roman" panose="02020603050405020304" pitchFamily="18" charset="0"/>
                <a:cs typeface="Times New Roman" panose="02020603050405020304" pitchFamily="18" charset="0"/>
              </a:rPr>
              <a:t>un </a:t>
            </a:r>
            <a:r>
              <a:rPr lang="fr-CA" sz="1400" b="1" dirty="0">
                <a:solidFill>
                  <a:schemeClr val="tx1"/>
                </a:solidFill>
                <a:ea typeface="Times New Roman" panose="02020603050405020304" pitchFamily="18" charset="0"/>
                <a:cs typeface="Times New Roman" panose="02020603050405020304" pitchFamily="18" charset="0"/>
              </a:rPr>
              <a:t>élément explicite</a:t>
            </a:r>
            <a:r>
              <a:rPr lang="fr-CA" sz="1400" dirty="0">
                <a:solidFill>
                  <a:schemeClr val="tx1"/>
                </a:solidFill>
                <a:ea typeface="Times New Roman" panose="02020603050405020304" pitchFamily="18" charset="0"/>
                <a:cs typeface="Times New Roman" panose="02020603050405020304" pitchFamily="18" charset="0"/>
              </a:rPr>
              <a:t> tiré du texte;</a:t>
            </a:r>
          </a:p>
          <a:p>
            <a:pPr marL="349250" lvl="0" indent="-171450">
              <a:spcAft>
                <a:spcPts val="0"/>
              </a:spcAft>
              <a:buFont typeface="Arial" panose="020B0604020202020204" pitchFamily="34" charset="0"/>
              <a:buChar char="•"/>
            </a:pPr>
            <a:r>
              <a:rPr lang="fr-CA" sz="1400" dirty="0">
                <a:solidFill>
                  <a:schemeClr val="tx1"/>
                </a:solidFill>
                <a:ea typeface="Times New Roman" panose="02020603050405020304" pitchFamily="18" charset="0"/>
                <a:cs typeface="Times New Roman" panose="02020603050405020304" pitchFamily="18" charset="0"/>
              </a:rPr>
              <a:t>un</a:t>
            </a:r>
            <a:r>
              <a:rPr lang="fr-CA" sz="1400" b="1" dirty="0">
                <a:solidFill>
                  <a:schemeClr val="tx1"/>
                </a:solidFill>
                <a:ea typeface="Times New Roman" panose="02020603050405020304" pitchFamily="18" charset="0"/>
                <a:cs typeface="Times New Roman" panose="02020603050405020304" pitchFamily="18" charset="0"/>
              </a:rPr>
              <a:t> élément implicite</a:t>
            </a:r>
            <a:r>
              <a:rPr lang="fr-CA" sz="1400" dirty="0">
                <a:solidFill>
                  <a:schemeClr val="tx1"/>
                </a:solidFill>
                <a:ea typeface="Times New Roman" panose="02020603050405020304" pitchFamily="18" charset="0"/>
                <a:cs typeface="Times New Roman" panose="02020603050405020304" pitchFamily="18" charset="0"/>
              </a:rPr>
              <a:t> tiré du texte;</a:t>
            </a:r>
          </a:p>
          <a:p>
            <a:pPr marL="349250" lvl="0" indent="-171450">
              <a:spcAft>
                <a:spcPts val="0"/>
              </a:spcAft>
              <a:buFont typeface="Arial" panose="020B0604020202020204" pitchFamily="34" charset="0"/>
              <a:buChar char="•"/>
            </a:pPr>
            <a:r>
              <a:rPr lang="fr-CA" sz="1400" dirty="0">
                <a:solidFill>
                  <a:schemeClr val="tx1"/>
                </a:solidFill>
                <a:ea typeface="Times New Roman" panose="02020603050405020304" pitchFamily="18" charset="0"/>
                <a:cs typeface="Times New Roman" panose="02020603050405020304" pitchFamily="18" charset="0"/>
              </a:rPr>
              <a:t>un </a:t>
            </a:r>
            <a:r>
              <a:rPr lang="fr-CA" sz="1400" b="1" dirty="0">
                <a:solidFill>
                  <a:schemeClr val="tx1"/>
                </a:solidFill>
                <a:ea typeface="Times New Roman" panose="02020603050405020304" pitchFamily="18" charset="0"/>
                <a:cs typeface="Times New Roman" panose="02020603050405020304" pitchFamily="18" charset="0"/>
              </a:rPr>
              <a:t>repère culturel</a:t>
            </a:r>
            <a:r>
              <a:rPr lang="fr-CA" sz="1400" dirty="0">
                <a:solidFill>
                  <a:schemeClr val="tx1"/>
                </a:solidFill>
                <a:ea typeface="Times New Roman" panose="02020603050405020304" pitchFamily="18" charset="0"/>
                <a:cs typeface="Times New Roman" panose="02020603050405020304" pitchFamily="18" charset="0"/>
              </a:rPr>
              <a:t>. </a:t>
            </a:r>
            <a:endParaRPr lang="fr-CA" dirty="0">
              <a:ea typeface="Calibri" panose="020F0502020204030204" pitchFamily="34" charset="0"/>
              <a:cs typeface="Times New Roman" panose="02020603050405020304" pitchFamily="18" charset="0"/>
            </a:endParaRPr>
          </a:p>
          <a:p>
            <a:pPr>
              <a:spcAft>
                <a:spcPts val="0"/>
              </a:spcAft>
            </a:pPr>
            <a:r>
              <a:rPr lang="fr-CA" dirty="0">
                <a:ea typeface="Times New Roman" panose="02020603050405020304" pitchFamily="18" charset="0"/>
                <a:cs typeface="Times New Roman" panose="02020603050405020304" pitchFamily="18" charset="0"/>
              </a:rPr>
              <a:t> </a:t>
            </a:r>
            <a:r>
              <a:rPr lang="fr-CA" sz="1400" dirty="0">
                <a:solidFill>
                  <a:schemeClr val="tx1"/>
                </a:solidFill>
                <a:ea typeface="Times New Roman" panose="02020603050405020304" pitchFamily="18" charset="0"/>
                <a:cs typeface="Times New Roman" panose="02020603050405020304" pitchFamily="18" charset="0"/>
              </a:rPr>
              <a:t>J’utilise des marqueurs de relation tels que : </a:t>
            </a:r>
            <a:endParaRPr lang="fr-CA" sz="1400" dirty="0">
              <a:solidFill>
                <a:schemeClr val="tx1"/>
              </a:solidFill>
              <a:ea typeface="Calibri" panose="020F0502020204030204" pitchFamily="34" charset="0"/>
              <a:cs typeface="Times New Roman" panose="02020603050405020304" pitchFamily="18" charset="0"/>
            </a:endParaRPr>
          </a:p>
          <a:p>
            <a:pPr marL="342900" lvl="0" indent="-342900">
              <a:spcAft>
                <a:spcPts val="0"/>
              </a:spcAft>
              <a:buFont typeface="Symbol" panose="05050102010706020507" pitchFamily="18" charset="2"/>
              <a:buChar char=""/>
            </a:pPr>
            <a:r>
              <a:rPr lang="fr-CA" sz="1400" b="1" i="1" dirty="0">
                <a:solidFill>
                  <a:schemeClr val="tx1"/>
                </a:solidFill>
                <a:ea typeface="Times New Roman" panose="02020603050405020304" pitchFamily="18" charset="0"/>
                <a:cs typeface="Times New Roman" panose="02020603050405020304" pitchFamily="18" charset="0"/>
              </a:rPr>
              <a:t>Parce que, car, puisque, par exemple, en effet, etc.</a:t>
            </a:r>
            <a:endParaRPr lang="fr-CA" sz="1400" dirty="0">
              <a:solidFill>
                <a:schemeClr val="tx1"/>
              </a:solidFill>
            </a:endParaRPr>
          </a:p>
        </p:txBody>
      </p:sp>
      <p:sp>
        <p:nvSpPr>
          <p:cNvPr id="2" name="ZoneTexte 1">
            <a:extLst>
              <a:ext uri="{FF2B5EF4-FFF2-40B4-BE49-F238E27FC236}">
                <a16:creationId xmlns:a16="http://schemas.microsoft.com/office/drawing/2014/main" id="{F77D54A4-878F-4964-88AD-68BDA760CEB5}"/>
              </a:ext>
            </a:extLst>
          </p:cNvPr>
          <p:cNvSpPr txBox="1"/>
          <p:nvPr/>
        </p:nvSpPr>
        <p:spPr>
          <a:xfrm>
            <a:off x="387537" y="6473686"/>
            <a:ext cx="3889142" cy="276999"/>
          </a:xfrm>
          <a:prstGeom prst="rect">
            <a:avLst/>
          </a:prstGeom>
          <a:noFill/>
        </p:spPr>
        <p:txBody>
          <a:bodyPr wrap="none" rtlCol="0">
            <a:spAutoFit/>
          </a:bodyPr>
          <a:lstStyle/>
          <a:p>
            <a:r>
              <a:rPr lang="en-CA" sz="1200" dirty="0"/>
              <a:t>Source: Maude </a:t>
            </a:r>
            <a:r>
              <a:rPr lang="en-CA" sz="1200" dirty="0" err="1"/>
              <a:t>Trépanier</a:t>
            </a:r>
            <a:r>
              <a:rPr lang="en-CA" sz="1200" dirty="0"/>
              <a:t>, École </a:t>
            </a:r>
            <a:r>
              <a:rPr lang="en-CA" sz="1200" dirty="0" err="1"/>
              <a:t>secondaire</a:t>
            </a:r>
            <a:r>
              <a:rPr lang="en-CA" sz="1200" dirty="0"/>
              <a:t> Henri-Bourassa </a:t>
            </a:r>
            <a:endParaRPr lang="fr-CA" sz="1200" dirty="0"/>
          </a:p>
        </p:txBody>
      </p:sp>
    </p:spTree>
    <p:extLst>
      <p:ext uri="{BB962C8B-B14F-4D97-AF65-F5344CB8AC3E}">
        <p14:creationId xmlns:p14="http://schemas.microsoft.com/office/powerpoint/2010/main" val="82835212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7"/>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7"/>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15"/>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9"/>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3"/>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18"/>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11"/>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9"/>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7" grpId="0" animBg="1"/>
      <p:bldP spid="9" grpId="0" animBg="1"/>
      <p:bldP spid="11" grpId="0" animBg="1"/>
      <p:bldP spid="12" grpId="0" animBg="1"/>
      <p:bldP spid="15" grpId="0" animBg="1"/>
      <p:bldP spid="17" grpId="0" animBg="1"/>
      <p:bldP spid="18" grpId="0" animBg="1"/>
      <p:bldP spid="19" grpId="0" animBg="1"/>
      <p:bldP spid="3"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re 6"/>
          <p:cNvSpPr>
            <a:spLocks noGrp="1"/>
          </p:cNvSpPr>
          <p:nvPr>
            <p:ph type="title"/>
          </p:nvPr>
        </p:nvSpPr>
        <p:spPr>
          <a:xfrm>
            <a:off x="838199" y="177421"/>
            <a:ext cx="10515600" cy="694401"/>
          </a:xfrm>
        </p:spPr>
        <p:txBody>
          <a:bodyPr>
            <a:normAutofit/>
          </a:bodyPr>
          <a:lstStyle/>
          <a:p>
            <a:pPr algn="ctr"/>
            <a:r>
              <a:rPr lang="fr-CA" sz="3600" b="1" dirty="0"/>
              <a:t>Modèle de réponse</a:t>
            </a:r>
          </a:p>
        </p:txBody>
      </p:sp>
      <p:sp>
        <p:nvSpPr>
          <p:cNvPr id="6" name="Rectangle : coins arrondis 4">
            <a:extLst>
              <a:ext uri="{FF2B5EF4-FFF2-40B4-BE49-F238E27FC236}">
                <a16:creationId xmlns:a16="http://schemas.microsoft.com/office/drawing/2014/main" id="{01226CD4-C90C-4BE4-8F10-12AD8B1AC10D}"/>
              </a:ext>
            </a:extLst>
          </p:cNvPr>
          <p:cNvSpPr txBox="1"/>
          <p:nvPr/>
        </p:nvSpPr>
        <p:spPr>
          <a:xfrm>
            <a:off x="416858" y="5688904"/>
            <a:ext cx="11387890" cy="431449"/>
          </a:xfrm>
          <a:prstGeom prst="rect">
            <a:avLst/>
          </a:prstGeom>
          <a:solidFill>
            <a:srgbClr val="FF99FF"/>
          </a:solidFill>
        </p:spPr>
        <p:style>
          <a:lnRef idx="0">
            <a:scrgbClr r="0" g="0" b="0"/>
          </a:lnRef>
          <a:fillRef idx="0">
            <a:scrgbClr r="0" g="0" b="0"/>
          </a:fillRef>
          <a:effectRef idx="0">
            <a:scrgbClr r="0" g="0" b="0"/>
          </a:effectRef>
          <a:fontRef idx="minor">
            <a:schemeClr val="lt1"/>
          </a:fontRef>
        </p:style>
        <p:txBody>
          <a:bodyPr spcFirstLastPara="0" vert="horz" wrap="square" lIns="91440" tIns="91440" rIns="91440" bIns="91440" numCol="1" spcCol="1270" anchor="ctr" anchorCtr="0">
            <a:noAutofit/>
          </a:bodyPr>
          <a:lstStyle/>
          <a:p>
            <a:pPr marL="0" lvl="0" indent="0" algn="l" defTabSz="1066800">
              <a:lnSpc>
                <a:spcPct val="90000"/>
              </a:lnSpc>
              <a:spcBef>
                <a:spcPct val="0"/>
              </a:spcBef>
              <a:spcAft>
                <a:spcPct val="35000"/>
              </a:spcAft>
              <a:buNone/>
            </a:pPr>
            <a:r>
              <a:rPr lang="fr-FR" sz="2400" kern="1200" dirty="0">
                <a:solidFill>
                  <a:schemeClr val="tx1"/>
                </a:solidFill>
              </a:rPr>
              <a:t>3. Je réaffirme ma réaction (conclusion)</a:t>
            </a:r>
          </a:p>
        </p:txBody>
      </p:sp>
      <p:sp>
        <p:nvSpPr>
          <p:cNvPr id="10" name="Rectangle : coins arrondis 4">
            <a:extLst>
              <a:ext uri="{FF2B5EF4-FFF2-40B4-BE49-F238E27FC236}">
                <a16:creationId xmlns:a16="http://schemas.microsoft.com/office/drawing/2014/main" id="{902CFEEC-AD30-475D-A96D-CD6264535FCD}"/>
              </a:ext>
            </a:extLst>
          </p:cNvPr>
          <p:cNvSpPr txBox="1"/>
          <p:nvPr/>
        </p:nvSpPr>
        <p:spPr>
          <a:xfrm>
            <a:off x="446437" y="826972"/>
            <a:ext cx="11299124" cy="405477"/>
          </a:xfrm>
          <a:prstGeom prst="rect">
            <a:avLst/>
          </a:prstGeom>
          <a:solidFill>
            <a:srgbClr val="FF99FF"/>
          </a:solidFill>
        </p:spPr>
        <p:style>
          <a:lnRef idx="0">
            <a:scrgbClr r="0" g="0" b="0"/>
          </a:lnRef>
          <a:fillRef idx="0">
            <a:scrgbClr r="0" g="0" b="0"/>
          </a:fillRef>
          <a:effectRef idx="0">
            <a:scrgbClr r="0" g="0" b="0"/>
          </a:effectRef>
          <a:fontRef idx="minor">
            <a:schemeClr val="lt1"/>
          </a:fontRef>
        </p:style>
        <p:txBody>
          <a:bodyPr spcFirstLastPara="0" vert="horz" wrap="square" lIns="91440" tIns="91440" rIns="91440" bIns="91440" numCol="1" spcCol="1270" anchor="ctr" anchorCtr="0">
            <a:noAutofit/>
          </a:bodyPr>
          <a:lstStyle/>
          <a:p>
            <a:pPr marL="0" lvl="0" indent="0" algn="l" defTabSz="1066800">
              <a:lnSpc>
                <a:spcPct val="90000"/>
              </a:lnSpc>
              <a:spcBef>
                <a:spcPct val="0"/>
              </a:spcBef>
              <a:spcAft>
                <a:spcPct val="35000"/>
              </a:spcAft>
              <a:buNone/>
            </a:pPr>
            <a:r>
              <a:rPr lang="fr-FR" sz="2400" kern="1200" dirty="0">
                <a:solidFill>
                  <a:schemeClr val="tx1"/>
                </a:solidFill>
              </a:rPr>
              <a:t>1. Je fais une affirmation (objet de la justification)</a:t>
            </a:r>
          </a:p>
        </p:txBody>
      </p:sp>
      <p:sp>
        <p:nvSpPr>
          <p:cNvPr id="2" name="Rectangle 1">
            <a:extLst>
              <a:ext uri="{FF2B5EF4-FFF2-40B4-BE49-F238E27FC236}">
                <a16:creationId xmlns:a16="http://schemas.microsoft.com/office/drawing/2014/main" id="{7EED4DC7-853F-468D-8944-ECBCFBAEE5BC}"/>
              </a:ext>
            </a:extLst>
          </p:cNvPr>
          <p:cNvSpPr/>
          <p:nvPr/>
        </p:nvSpPr>
        <p:spPr>
          <a:xfrm>
            <a:off x="384653" y="1303898"/>
            <a:ext cx="11328732" cy="646331"/>
          </a:xfrm>
          <a:prstGeom prst="rect">
            <a:avLst/>
          </a:prstGeom>
        </p:spPr>
        <p:txBody>
          <a:bodyPr wrap="square">
            <a:spAutoFit/>
          </a:bodyPr>
          <a:lstStyle/>
          <a:p>
            <a:pPr algn="just"/>
            <a:r>
              <a:rPr lang="fr-CA" i="1" dirty="0"/>
              <a:t>L’efficacité de ce dépliant pour attirer des donateurs issus de différentes communautés culturelles ne fait aucun doute parce que les informations transmises sont crédibles.. </a:t>
            </a:r>
          </a:p>
        </p:txBody>
      </p:sp>
      <p:sp>
        <p:nvSpPr>
          <p:cNvPr id="4" name="Rectangle 3">
            <a:extLst>
              <a:ext uri="{FF2B5EF4-FFF2-40B4-BE49-F238E27FC236}">
                <a16:creationId xmlns:a16="http://schemas.microsoft.com/office/drawing/2014/main" id="{56684189-AFF7-4E29-980E-696832FB5867}"/>
              </a:ext>
            </a:extLst>
          </p:cNvPr>
          <p:cNvSpPr/>
          <p:nvPr/>
        </p:nvSpPr>
        <p:spPr>
          <a:xfrm>
            <a:off x="384653" y="1906008"/>
            <a:ext cx="11328732" cy="3416320"/>
          </a:xfrm>
          <a:prstGeom prst="rect">
            <a:avLst/>
          </a:prstGeom>
        </p:spPr>
        <p:txBody>
          <a:bodyPr wrap="square">
            <a:spAutoFit/>
          </a:bodyPr>
          <a:lstStyle/>
          <a:p>
            <a:pPr algn="just"/>
            <a:r>
              <a:rPr lang="fr-CA" i="1" dirty="0"/>
              <a:t>J’affirme </a:t>
            </a:r>
            <a:r>
              <a:rPr lang="fr-CA" i="1"/>
              <a:t>cela puisque Héma</a:t>
            </a:r>
            <a:r>
              <a:rPr lang="fr-CA" i="1" dirty="0"/>
              <a:t> Québec donne des exemples très concrets de familles, comme celle du petit Ludovic, qui ont bénéficié de dons de sang provenant de gens qui représentent la diversité culturelle. Aussi, le dépliant fait référence aux médecins traitants. Selon moi, les futurs donateurs seront convaincus que leurs dons peuvent faire la différence si ce sont les médecins qui nomment et confirment ce besoin. La plupart du temps, lorsque l’on cite la médecine en appui, les gens sont rassurés, car ils font confiance à la science. </a:t>
            </a:r>
          </a:p>
          <a:p>
            <a:pPr algn="just"/>
            <a:r>
              <a:rPr lang="fr-CA" i="1" dirty="0"/>
              <a:t>On peut aussi dire que l’efficacité de ce dépliant pour attirer des donateurs issus de différentes communautés culturelles ne fait aucun doute parce que la façon dont le dépliant est organisé facilite la lecture et attire le regard, donc de potentiels donateurs. En effet, les photos représentent des gens provenant de la diversité culturelle. À mon avis, cette stratégie est efficace puisque déjà, le public cible s’y reconnaît. En publicité, l’utilisation de photos attire le regard et permet de passer le message plus rapidement que s’il n’y a que du texte. De plus, l’information qui accompagne la plupart de ces photos est regroupée par thème et présentée sous forme de phrases courtes. L’utilisation d’intertitres et de petites flèches facilitent aussi notre lecture. Lorsqu’il y a trop de texte, on risque de perdre l’intérêt du lecteur. </a:t>
            </a:r>
          </a:p>
        </p:txBody>
      </p:sp>
      <p:sp>
        <p:nvSpPr>
          <p:cNvPr id="5" name="Rectangle 4">
            <a:extLst>
              <a:ext uri="{FF2B5EF4-FFF2-40B4-BE49-F238E27FC236}">
                <a16:creationId xmlns:a16="http://schemas.microsoft.com/office/drawing/2014/main" id="{87E7D957-2EE7-41AD-A79B-17870B360E5F}"/>
              </a:ext>
            </a:extLst>
          </p:cNvPr>
          <p:cNvSpPr/>
          <p:nvPr/>
        </p:nvSpPr>
        <p:spPr>
          <a:xfrm>
            <a:off x="384653" y="6160694"/>
            <a:ext cx="11387890" cy="646331"/>
          </a:xfrm>
          <a:prstGeom prst="rect">
            <a:avLst/>
          </a:prstGeom>
        </p:spPr>
        <p:txBody>
          <a:bodyPr wrap="square">
            <a:spAutoFit/>
          </a:bodyPr>
          <a:lstStyle/>
          <a:p>
            <a:pPr algn="just"/>
            <a:r>
              <a:rPr lang="fr-CA" i="1" dirty="0"/>
              <a:t>Enfin, c’est pour toutes ces raisons que je trouve que ce dépliant est fort efficace. La crédibilité de ses informations et leur organisation permettent sans doute à </a:t>
            </a:r>
            <a:r>
              <a:rPr lang="fr-CA" i="1" dirty="0" err="1"/>
              <a:t>Héma</a:t>
            </a:r>
            <a:r>
              <a:rPr lang="fr-CA" i="1" dirty="0"/>
              <a:t> Québec d’atteindre son but.</a:t>
            </a:r>
          </a:p>
        </p:txBody>
      </p:sp>
    </p:spTree>
    <p:extLst>
      <p:ext uri="{BB962C8B-B14F-4D97-AF65-F5344CB8AC3E}">
        <p14:creationId xmlns:p14="http://schemas.microsoft.com/office/powerpoint/2010/main" val="317096078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1087515" y="187590"/>
            <a:ext cx="10515600" cy="672105"/>
          </a:xfrm>
        </p:spPr>
        <p:txBody>
          <a:bodyPr>
            <a:normAutofit/>
          </a:bodyPr>
          <a:lstStyle/>
          <a:p>
            <a:pPr algn="ctr"/>
            <a:r>
              <a:rPr lang="fr-CA" sz="2800" b="1" dirty="0"/>
              <a:t>Analyse de la réponse (séquence justificative)</a:t>
            </a:r>
          </a:p>
        </p:txBody>
      </p:sp>
      <p:sp>
        <p:nvSpPr>
          <p:cNvPr id="8" name="ZoneTexte 7"/>
          <p:cNvSpPr txBox="1"/>
          <p:nvPr/>
        </p:nvSpPr>
        <p:spPr>
          <a:xfrm>
            <a:off x="10490059" y="347055"/>
            <a:ext cx="1481837" cy="861774"/>
          </a:xfrm>
          <a:prstGeom prst="rect">
            <a:avLst/>
          </a:prstGeom>
          <a:solidFill>
            <a:srgbClr val="FF99FF"/>
          </a:solidFill>
        </p:spPr>
        <p:txBody>
          <a:bodyPr wrap="square" rtlCol="0">
            <a:spAutoFit/>
          </a:bodyPr>
          <a:lstStyle/>
          <a:p>
            <a:r>
              <a:rPr lang="fr-CA" dirty="0"/>
              <a:t>Affirmation</a:t>
            </a:r>
            <a:r>
              <a:rPr lang="fr-CA" sz="1600" dirty="0"/>
              <a:t> </a:t>
            </a:r>
          </a:p>
          <a:p>
            <a:r>
              <a:rPr lang="fr-CA" sz="1600" dirty="0"/>
              <a:t>Objet de la justification</a:t>
            </a:r>
            <a:endParaRPr lang="fr-CA" sz="1200" dirty="0"/>
          </a:p>
        </p:txBody>
      </p:sp>
      <p:sp>
        <p:nvSpPr>
          <p:cNvPr id="10" name="ZoneTexte 9"/>
          <p:cNvSpPr txBox="1"/>
          <p:nvPr/>
        </p:nvSpPr>
        <p:spPr>
          <a:xfrm>
            <a:off x="265631" y="4404485"/>
            <a:ext cx="1044000" cy="366292"/>
          </a:xfrm>
          <a:prstGeom prst="rect">
            <a:avLst/>
          </a:prstGeom>
          <a:solidFill>
            <a:srgbClr val="FFFF00"/>
          </a:solidFill>
        </p:spPr>
        <p:txBody>
          <a:bodyPr wrap="square" rtlCol="0">
            <a:spAutoFit/>
          </a:bodyPr>
          <a:lstStyle/>
          <a:p>
            <a:r>
              <a:rPr lang="fr-CA" b="1" dirty="0"/>
              <a:t>Implicite</a:t>
            </a:r>
          </a:p>
        </p:txBody>
      </p:sp>
      <p:sp>
        <p:nvSpPr>
          <p:cNvPr id="11" name="ZoneTexte 10"/>
          <p:cNvSpPr txBox="1"/>
          <p:nvPr/>
        </p:nvSpPr>
        <p:spPr>
          <a:xfrm>
            <a:off x="10716126" y="5991347"/>
            <a:ext cx="1210588" cy="369332"/>
          </a:xfrm>
          <a:prstGeom prst="rect">
            <a:avLst/>
          </a:prstGeom>
          <a:solidFill>
            <a:srgbClr val="FF99FF"/>
          </a:solidFill>
        </p:spPr>
        <p:txBody>
          <a:bodyPr wrap="none" rtlCol="0">
            <a:spAutoFit/>
          </a:bodyPr>
          <a:lstStyle/>
          <a:p>
            <a:r>
              <a:rPr lang="fr-CA" dirty="0"/>
              <a:t>Conclusion</a:t>
            </a:r>
          </a:p>
        </p:txBody>
      </p:sp>
      <p:sp>
        <p:nvSpPr>
          <p:cNvPr id="13" name="ZoneTexte 12"/>
          <p:cNvSpPr txBox="1"/>
          <p:nvPr/>
        </p:nvSpPr>
        <p:spPr>
          <a:xfrm>
            <a:off x="229711" y="2958776"/>
            <a:ext cx="1060532" cy="646331"/>
          </a:xfrm>
          <a:prstGeom prst="rect">
            <a:avLst/>
          </a:prstGeom>
          <a:solidFill>
            <a:srgbClr val="FFC000"/>
          </a:solidFill>
        </p:spPr>
        <p:txBody>
          <a:bodyPr wrap="square" rtlCol="0">
            <a:spAutoFit/>
          </a:bodyPr>
          <a:lstStyle/>
          <a:p>
            <a:r>
              <a:rPr lang="fr-CA" b="1" dirty="0"/>
              <a:t>Repères culturels</a:t>
            </a:r>
          </a:p>
        </p:txBody>
      </p:sp>
      <p:grpSp>
        <p:nvGrpSpPr>
          <p:cNvPr id="5" name="Groupe 4"/>
          <p:cNvGrpSpPr/>
          <p:nvPr/>
        </p:nvGrpSpPr>
        <p:grpSpPr>
          <a:xfrm>
            <a:off x="1558568" y="1168512"/>
            <a:ext cx="8928000" cy="474697"/>
            <a:chOff x="2363815" y="2689252"/>
            <a:chExt cx="8976631" cy="763130"/>
          </a:xfrm>
        </p:grpSpPr>
        <p:sp>
          <p:nvSpPr>
            <p:cNvPr id="4" name="Rectangle 3"/>
            <p:cNvSpPr/>
            <p:nvPr/>
          </p:nvSpPr>
          <p:spPr>
            <a:xfrm>
              <a:off x="2377797" y="3105137"/>
              <a:ext cx="3076668" cy="347245"/>
            </a:xfrm>
            <a:prstGeom prst="rect">
              <a:avLst/>
            </a:prstGeom>
            <a:solidFill>
              <a:srgbClr val="FFB3B3">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15" name="Rectangle 14"/>
            <p:cNvSpPr/>
            <p:nvPr/>
          </p:nvSpPr>
          <p:spPr>
            <a:xfrm>
              <a:off x="2363815" y="2689252"/>
              <a:ext cx="8976631" cy="347245"/>
            </a:xfrm>
            <a:prstGeom prst="rect">
              <a:avLst/>
            </a:prstGeom>
            <a:solidFill>
              <a:srgbClr val="FFB3B3">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grpSp>
      <p:sp>
        <p:nvSpPr>
          <p:cNvPr id="26" name="ZoneTexte 25"/>
          <p:cNvSpPr txBox="1"/>
          <p:nvPr/>
        </p:nvSpPr>
        <p:spPr>
          <a:xfrm>
            <a:off x="265631" y="4076842"/>
            <a:ext cx="1044000" cy="369332"/>
          </a:xfrm>
          <a:prstGeom prst="rect">
            <a:avLst/>
          </a:prstGeom>
          <a:solidFill>
            <a:srgbClr val="FF0000"/>
          </a:solidFill>
        </p:spPr>
        <p:txBody>
          <a:bodyPr wrap="none" rtlCol="0">
            <a:spAutoFit/>
          </a:bodyPr>
          <a:lstStyle/>
          <a:p>
            <a:r>
              <a:rPr lang="fr-CA" b="1" dirty="0"/>
              <a:t>Explicite</a:t>
            </a:r>
          </a:p>
        </p:txBody>
      </p:sp>
      <p:sp>
        <p:nvSpPr>
          <p:cNvPr id="27" name="ZoneTexte 26"/>
          <p:cNvSpPr txBox="1"/>
          <p:nvPr/>
        </p:nvSpPr>
        <p:spPr>
          <a:xfrm>
            <a:off x="237481" y="1512665"/>
            <a:ext cx="1013804" cy="369332"/>
          </a:xfrm>
          <a:prstGeom prst="rect">
            <a:avLst/>
          </a:prstGeom>
          <a:solidFill>
            <a:srgbClr val="FFFF00"/>
          </a:solidFill>
        </p:spPr>
        <p:txBody>
          <a:bodyPr wrap="none" rtlCol="0">
            <a:spAutoFit/>
          </a:bodyPr>
          <a:lstStyle/>
          <a:p>
            <a:r>
              <a:rPr lang="fr-CA" b="1" dirty="0"/>
              <a:t>Implicite</a:t>
            </a:r>
          </a:p>
        </p:txBody>
      </p:sp>
      <p:grpSp>
        <p:nvGrpSpPr>
          <p:cNvPr id="67" name="Groupe 66">
            <a:extLst>
              <a:ext uri="{FF2B5EF4-FFF2-40B4-BE49-F238E27FC236}">
                <a16:creationId xmlns:a16="http://schemas.microsoft.com/office/drawing/2014/main" id="{C0A053C3-9885-4309-923B-4E95E68F24A2}"/>
              </a:ext>
            </a:extLst>
          </p:cNvPr>
          <p:cNvGrpSpPr/>
          <p:nvPr/>
        </p:nvGrpSpPr>
        <p:grpSpPr>
          <a:xfrm>
            <a:off x="1567975" y="5885146"/>
            <a:ext cx="8909536" cy="852302"/>
            <a:chOff x="1431202" y="4857695"/>
            <a:chExt cx="8324457" cy="852302"/>
          </a:xfrm>
        </p:grpSpPr>
        <p:grpSp>
          <p:nvGrpSpPr>
            <p:cNvPr id="46" name="Groupe 45">
              <a:extLst>
                <a:ext uri="{FF2B5EF4-FFF2-40B4-BE49-F238E27FC236}">
                  <a16:creationId xmlns:a16="http://schemas.microsoft.com/office/drawing/2014/main" id="{4DEE796F-B772-45EB-8EF6-C4695B8EDB83}"/>
                </a:ext>
              </a:extLst>
            </p:cNvPr>
            <p:cNvGrpSpPr/>
            <p:nvPr/>
          </p:nvGrpSpPr>
          <p:grpSpPr>
            <a:xfrm>
              <a:off x="1431202" y="4857695"/>
              <a:ext cx="8324457" cy="554989"/>
              <a:chOff x="2292188" y="2611074"/>
              <a:chExt cx="8369802" cy="554989"/>
            </a:xfrm>
          </p:grpSpPr>
          <p:sp>
            <p:nvSpPr>
              <p:cNvPr id="48" name="Rectangle 47">
                <a:extLst>
                  <a:ext uri="{FF2B5EF4-FFF2-40B4-BE49-F238E27FC236}">
                    <a16:creationId xmlns:a16="http://schemas.microsoft.com/office/drawing/2014/main" id="{05E0E35A-8A65-448B-83CC-79309D4E002F}"/>
                  </a:ext>
                </a:extLst>
              </p:cNvPr>
              <p:cNvSpPr/>
              <p:nvPr/>
            </p:nvSpPr>
            <p:spPr>
              <a:xfrm>
                <a:off x="2332423" y="2611074"/>
                <a:ext cx="8329567" cy="258858"/>
              </a:xfrm>
              <a:prstGeom prst="rect">
                <a:avLst/>
              </a:prstGeom>
              <a:solidFill>
                <a:srgbClr val="FFB3B3">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49" name="Rectangle 48">
                <a:extLst>
                  <a:ext uri="{FF2B5EF4-FFF2-40B4-BE49-F238E27FC236}">
                    <a16:creationId xmlns:a16="http://schemas.microsoft.com/office/drawing/2014/main" id="{3A4E8B60-EB44-4367-A538-D258C4E47020}"/>
                  </a:ext>
                </a:extLst>
              </p:cNvPr>
              <p:cNvSpPr/>
              <p:nvPr/>
            </p:nvSpPr>
            <p:spPr>
              <a:xfrm>
                <a:off x="2292188" y="2914063"/>
                <a:ext cx="8329566" cy="252000"/>
              </a:xfrm>
              <a:prstGeom prst="rect">
                <a:avLst/>
              </a:prstGeom>
              <a:solidFill>
                <a:srgbClr val="FFB3B3">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grpSp>
        <p:sp>
          <p:nvSpPr>
            <p:cNvPr id="50" name="Rectangle 49">
              <a:extLst>
                <a:ext uri="{FF2B5EF4-FFF2-40B4-BE49-F238E27FC236}">
                  <a16:creationId xmlns:a16="http://schemas.microsoft.com/office/drawing/2014/main" id="{2D6D1BA1-911F-46CD-91C7-4745B84826B1}"/>
                </a:ext>
              </a:extLst>
            </p:cNvPr>
            <p:cNvSpPr/>
            <p:nvPr/>
          </p:nvSpPr>
          <p:spPr>
            <a:xfrm>
              <a:off x="1435913" y="5436799"/>
              <a:ext cx="534950" cy="273198"/>
            </a:xfrm>
            <a:prstGeom prst="rect">
              <a:avLst/>
            </a:prstGeom>
            <a:solidFill>
              <a:srgbClr val="FFB3B3">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grpSp>
      <p:sp>
        <p:nvSpPr>
          <p:cNvPr id="58" name="Bulle narrative : rectangle 57">
            <a:extLst>
              <a:ext uri="{FF2B5EF4-FFF2-40B4-BE49-F238E27FC236}">
                <a16:creationId xmlns:a16="http://schemas.microsoft.com/office/drawing/2014/main" id="{8F9A7F1B-0202-46C4-8E90-01910D92E0C0}"/>
              </a:ext>
            </a:extLst>
          </p:cNvPr>
          <p:cNvSpPr/>
          <p:nvPr/>
        </p:nvSpPr>
        <p:spPr>
          <a:xfrm>
            <a:off x="10624423" y="3397748"/>
            <a:ext cx="1404162" cy="369332"/>
          </a:xfrm>
          <a:prstGeom prst="wedgeRectCallout">
            <a:avLst>
              <a:gd name="adj1" fmla="val -58939"/>
              <a:gd name="adj2" fmla="val 37691"/>
            </a:avLst>
          </a:prstGeom>
          <a:solidFill>
            <a:srgbClr val="AAFE2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fr-CA" dirty="0">
                <a:solidFill>
                  <a:schemeClr val="tx1"/>
                </a:solidFill>
              </a:rPr>
              <a:t>2</a:t>
            </a:r>
            <a:r>
              <a:rPr lang="fr-CA" baseline="30000" dirty="0">
                <a:solidFill>
                  <a:schemeClr val="tx1"/>
                </a:solidFill>
              </a:rPr>
              <a:t>e</a:t>
            </a:r>
            <a:r>
              <a:rPr lang="fr-CA" dirty="0">
                <a:solidFill>
                  <a:schemeClr val="tx1"/>
                </a:solidFill>
              </a:rPr>
              <a:t> raison</a:t>
            </a:r>
          </a:p>
        </p:txBody>
      </p:sp>
      <p:sp>
        <p:nvSpPr>
          <p:cNvPr id="61" name="Bulle narrative : rectangle 60">
            <a:extLst>
              <a:ext uri="{FF2B5EF4-FFF2-40B4-BE49-F238E27FC236}">
                <a16:creationId xmlns:a16="http://schemas.microsoft.com/office/drawing/2014/main" id="{CC91FFC4-F9D7-4092-BD64-FDB72B773771}"/>
              </a:ext>
            </a:extLst>
          </p:cNvPr>
          <p:cNvSpPr/>
          <p:nvPr/>
        </p:nvSpPr>
        <p:spPr>
          <a:xfrm>
            <a:off x="10503739" y="1258585"/>
            <a:ext cx="1404162" cy="369332"/>
          </a:xfrm>
          <a:prstGeom prst="wedgeRectCallout">
            <a:avLst>
              <a:gd name="adj1" fmla="val -104638"/>
              <a:gd name="adj2" fmla="val 33346"/>
            </a:avLst>
          </a:prstGeom>
          <a:solidFill>
            <a:srgbClr val="AAFE2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fr-CA" dirty="0">
                <a:solidFill>
                  <a:schemeClr val="tx1"/>
                </a:solidFill>
              </a:rPr>
              <a:t>1</a:t>
            </a:r>
            <a:r>
              <a:rPr lang="fr-CA" baseline="30000" dirty="0">
                <a:solidFill>
                  <a:schemeClr val="tx1"/>
                </a:solidFill>
              </a:rPr>
              <a:t>re </a:t>
            </a:r>
            <a:r>
              <a:rPr lang="fr-CA" dirty="0">
                <a:solidFill>
                  <a:schemeClr val="tx1"/>
                </a:solidFill>
              </a:rPr>
              <a:t>raison</a:t>
            </a:r>
          </a:p>
        </p:txBody>
      </p:sp>
      <p:sp>
        <p:nvSpPr>
          <p:cNvPr id="62" name="Bulle narrative : rectangle 61">
            <a:extLst>
              <a:ext uri="{FF2B5EF4-FFF2-40B4-BE49-F238E27FC236}">
                <a16:creationId xmlns:a16="http://schemas.microsoft.com/office/drawing/2014/main" id="{BF646A56-8E5E-4E50-86DB-B417EF3CE40F}"/>
              </a:ext>
            </a:extLst>
          </p:cNvPr>
          <p:cNvSpPr/>
          <p:nvPr/>
        </p:nvSpPr>
        <p:spPr>
          <a:xfrm>
            <a:off x="10529635" y="1807888"/>
            <a:ext cx="1404162" cy="369332"/>
          </a:xfrm>
          <a:prstGeom prst="wedgeRectCallout">
            <a:avLst>
              <a:gd name="adj1" fmla="val -56654"/>
              <a:gd name="adj2" fmla="val 15973"/>
            </a:avLst>
          </a:prstGeom>
          <a:solidFill>
            <a:srgbClr val="0EE2E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fr-CA" dirty="0">
                <a:solidFill>
                  <a:schemeClr val="tx1"/>
                </a:solidFill>
              </a:rPr>
              <a:t>Explicitation</a:t>
            </a:r>
          </a:p>
        </p:txBody>
      </p:sp>
      <p:sp>
        <p:nvSpPr>
          <p:cNvPr id="64" name="Bulle narrative : rectangle 63">
            <a:extLst>
              <a:ext uri="{FF2B5EF4-FFF2-40B4-BE49-F238E27FC236}">
                <a16:creationId xmlns:a16="http://schemas.microsoft.com/office/drawing/2014/main" id="{C64E0866-37A1-4228-B964-8F23B6DD57C0}"/>
              </a:ext>
            </a:extLst>
          </p:cNvPr>
          <p:cNvSpPr/>
          <p:nvPr/>
        </p:nvSpPr>
        <p:spPr>
          <a:xfrm>
            <a:off x="10592993" y="4250403"/>
            <a:ext cx="1404162" cy="369332"/>
          </a:xfrm>
          <a:prstGeom prst="wedgeRectCallout">
            <a:avLst>
              <a:gd name="adj1" fmla="val -60082"/>
              <a:gd name="adj2" fmla="val 11629"/>
            </a:avLst>
          </a:prstGeom>
          <a:solidFill>
            <a:srgbClr val="0EE2E2"/>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fr-CA" dirty="0">
                <a:solidFill>
                  <a:schemeClr val="tx1"/>
                </a:solidFill>
              </a:rPr>
              <a:t>Explicitation</a:t>
            </a:r>
          </a:p>
        </p:txBody>
      </p:sp>
      <p:sp>
        <p:nvSpPr>
          <p:cNvPr id="68" name="ZoneTexte 67">
            <a:extLst>
              <a:ext uri="{FF2B5EF4-FFF2-40B4-BE49-F238E27FC236}">
                <a16:creationId xmlns:a16="http://schemas.microsoft.com/office/drawing/2014/main" id="{72A95AA5-AA64-4A5C-BA63-2FA2919FF70B}"/>
              </a:ext>
            </a:extLst>
          </p:cNvPr>
          <p:cNvSpPr txBox="1"/>
          <p:nvPr/>
        </p:nvSpPr>
        <p:spPr>
          <a:xfrm>
            <a:off x="215620" y="2068135"/>
            <a:ext cx="983346" cy="369332"/>
          </a:xfrm>
          <a:prstGeom prst="rect">
            <a:avLst/>
          </a:prstGeom>
          <a:solidFill>
            <a:srgbClr val="FF0000"/>
          </a:solidFill>
        </p:spPr>
        <p:txBody>
          <a:bodyPr wrap="square" rtlCol="0">
            <a:spAutoFit/>
          </a:bodyPr>
          <a:lstStyle/>
          <a:p>
            <a:r>
              <a:rPr lang="fr-CA" b="1" dirty="0"/>
              <a:t>Explicite</a:t>
            </a:r>
          </a:p>
        </p:txBody>
      </p:sp>
      <p:grpSp>
        <p:nvGrpSpPr>
          <p:cNvPr id="12" name="Groupe 11">
            <a:extLst>
              <a:ext uri="{FF2B5EF4-FFF2-40B4-BE49-F238E27FC236}">
                <a16:creationId xmlns:a16="http://schemas.microsoft.com/office/drawing/2014/main" id="{A718075A-C2D7-4456-97B4-36019AC72F50}"/>
              </a:ext>
            </a:extLst>
          </p:cNvPr>
          <p:cNvGrpSpPr/>
          <p:nvPr/>
        </p:nvGrpSpPr>
        <p:grpSpPr>
          <a:xfrm>
            <a:off x="1531904" y="2030372"/>
            <a:ext cx="9067125" cy="1641003"/>
            <a:chOff x="1435743" y="1918590"/>
            <a:chExt cx="9067125" cy="1641003"/>
          </a:xfrm>
        </p:grpSpPr>
        <p:grpSp>
          <p:nvGrpSpPr>
            <p:cNvPr id="65" name="Groupe 64">
              <a:extLst>
                <a:ext uri="{FF2B5EF4-FFF2-40B4-BE49-F238E27FC236}">
                  <a16:creationId xmlns:a16="http://schemas.microsoft.com/office/drawing/2014/main" id="{A6227E75-9E9B-47A3-B502-8AF04979FB38}"/>
                </a:ext>
              </a:extLst>
            </p:cNvPr>
            <p:cNvGrpSpPr/>
            <p:nvPr/>
          </p:nvGrpSpPr>
          <p:grpSpPr>
            <a:xfrm>
              <a:off x="1483715" y="1918590"/>
              <a:ext cx="8964000" cy="526757"/>
              <a:chOff x="1448573" y="1951100"/>
              <a:chExt cx="8964000" cy="526757"/>
            </a:xfrm>
          </p:grpSpPr>
          <p:sp>
            <p:nvSpPr>
              <p:cNvPr id="38" name="Rectangle 37">
                <a:extLst>
                  <a:ext uri="{FF2B5EF4-FFF2-40B4-BE49-F238E27FC236}">
                    <a16:creationId xmlns:a16="http://schemas.microsoft.com/office/drawing/2014/main" id="{46929621-80A9-43F7-8C7E-9762C1D6F31F}"/>
                  </a:ext>
                </a:extLst>
              </p:cNvPr>
              <p:cNvSpPr/>
              <p:nvPr/>
            </p:nvSpPr>
            <p:spPr>
              <a:xfrm>
                <a:off x="1448573" y="1951100"/>
                <a:ext cx="8964000" cy="252000"/>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39" name="Rectangle 38">
                <a:extLst>
                  <a:ext uri="{FF2B5EF4-FFF2-40B4-BE49-F238E27FC236}">
                    <a16:creationId xmlns:a16="http://schemas.microsoft.com/office/drawing/2014/main" id="{4CC8D65A-635A-45EE-859C-7B00574D0FE8}"/>
                  </a:ext>
                </a:extLst>
              </p:cNvPr>
              <p:cNvSpPr/>
              <p:nvPr/>
            </p:nvSpPr>
            <p:spPr>
              <a:xfrm>
                <a:off x="1456572" y="2225857"/>
                <a:ext cx="8928000" cy="252000"/>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grpSp>
        <p:sp>
          <p:nvSpPr>
            <p:cNvPr id="56" name="Rectangle 55">
              <a:extLst>
                <a:ext uri="{FF2B5EF4-FFF2-40B4-BE49-F238E27FC236}">
                  <a16:creationId xmlns:a16="http://schemas.microsoft.com/office/drawing/2014/main" id="{7ADE7A6F-3E6A-4F87-8646-EFC3FBDD35E3}"/>
                </a:ext>
              </a:extLst>
            </p:cNvPr>
            <p:cNvSpPr/>
            <p:nvPr/>
          </p:nvSpPr>
          <p:spPr>
            <a:xfrm>
              <a:off x="1445930" y="2756699"/>
              <a:ext cx="9056938" cy="202264"/>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57" name="Rectangle 56">
              <a:extLst>
                <a:ext uri="{FF2B5EF4-FFF2-40B4-BE49-F238E27FC236}">
                  <a16:creationId xmlns:a16="http://schemas.microsoft.com/office/drawing/2014/main" id="{8587F83F-0C0D-4C23-8B30-EF79B01314CD}"/>
                </a:ext>
              </a:extLst>
            </p:cNvPr>
            <p:cNvSpPr/>
            <p:nvPr/>
          </p:nvSpPr>
          <p:spPr>
            <a:xfrm>
              <a:off x="1445758" y="2509966"/>
              <a:ext cx="8875256" cy="209358"/>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59" name="Rectangle 58">
              <a:extLst>
                <a:ext uri="{FF2B5EF4-FFF2-40B4-BE49-F238E27FC236}">
                  <a16:creationId xmlns:a16="http://schemas.microsoft.com/office/drawing/2014/main" id="{923C3D35-D4A7-4942-A1C9-098A100F841B}"/>
                </a:ext>
              </a:extLst>
            </p:cNvPr>
            <p:cNvSpPr/>
            <p:nvPr/>
          </p:nvSpPr>
          <p:spPr>
            <a:xfrm>
              <a:off x="1435743" y="3025389"/>
              <a:ext cx="8928000" cy="252000"/>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60" name="Rectangle 59">
              <a:extLst>
                <a:ext uri="{FF2B5EF4-FFF2-40B4-BE49-F238E27FC236}">
                  <a16:creationId xmlns:a16="http://schemas.microsoft.com/office/drawing/2014/main" id="{DE6C2F46-FF43-491E-9EDB-606F81469598}"/>
                </a:ext>
              </a:extLst>
            </p:cNvPr>
            <p:cNvSpPr/>
            <p:nvPr/>
          </p:nvSpPr>
          <p:spPr>
            <a:xfrm>
              <a:off x="1483715" y="3307593"/>
              <a:ext cx="4032000" cy="252000"/>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grpSp>
      <p:grpSp>
        <p:nvGrpSpPr>
          <p:cNvPr id="17" name="Groupe 16">
            <a:extLst>
              <a:ext uri="{FF2B5EF4-FFF2-40B4-BE49-F238E27FC236}">
                <a16:creationId xmlns:a16="http://schemas.microsoft.com/office/drawing/2014/main" id="{9EE110E1-5439-4999-9300-D9471AEB0214}"/>
              </a:ext>
            </a:extLst>
          </p:cNvPr>
          <p:cNvGrpSpPr/>
          <p:nvPr/>
        </p:nvGrpSpPr>
        <p:grpSpPr>
          <a:xfrm>
            <a:off x="1527714" y="3662778"/>
            <a:ext cx="8942205" cy="554796"/>
            <a:chOff x="1488459" y="3605107"/>
            <a:chExt cx="8942205" cy="554796"/>
          </a:xfrm>
        </p:grpSpPr>
        <p:sp>
          <p:nvSpPr>
            <p:cNvPr id="40" name="Rectangle 39">
              <a:extLst>
                <a:ext uri="{FF2B5EF4-FFF2-40B4-BE49-F238E27FC236}">
                  <a16:creationId xmlns:a16="http://schemas.microsoft.com/office/drawing/2014/main" id="{D433BD4E-D91C-4018-BB63-D39CCEB27C57}"/>
                </a:ext>
              </a:extLst>
            </p:cNvPr>
            <p:cNvSpPr/>
            <p:nvPr/>
          </p:nvSpPr>
          <p:spPr>
            <a:xfrm>
              <a:off x="1502664" y="3605107"/>
              <a:ext cx="8928000" cy="260269"/>
            </a:xfrm>
            <a:prstGeom prst="rect">
              <a:avLst/>
            </a:prstGeom>
            <a:solidFill>
              <a:srgbClr val="AAFE2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63" name="Rectangle 62">
              <a:extLst>
                <a:ext uri="{FF2B5EF4-FFF2-40B4-BE49-F238E27FC236}">
                  <a16:creationId xmlns:a16="http://schemas.microsoft.com/office/drawing/2014/main" id="{9C1385D5-DF7D-4FD5-AB7A-D2CD0735228A}"/>
                </a:ext>
              </a:extLst>
            </p:cNvPr>
            <p:cNvSpPr/>
            <p:nvPr/>
          </p:nvSpPr>
          <p:spPr>
            <a:xfrm>
              <a:off x="1488459" y="3899634"/>
              <a:ext cx="3600000" cy="260269"/>
            </a:xfrm>
            <a:prstGeom prst="rect">
              <a:avLst/>
            </a:prstGeom>
            <a:solidFill>
              <a:srgbClr val="AAFE2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grpSp>
      <p:grpSp>
        <p:nvGrpSpPr>
          <p:cNvPr id="3" name="Groupe 2">
            <a:extLst>
              <a:ext uri="{FF2B5EF4-FFF2-40B4-BE49-F238E27FC236}">
                <a16:creationId xmlns:a16="http://schemas.microsoft.com/office/drawing/2014/main" id="{C4C9B41F-95D5-4828-BB8F-41442EF8A935}"/>
              </a:ext>
            </a:extLst>
          </p:cNvPr>
          <p:cNvGrpSpPr/>
          <p:nvPr/>
        </p:nvGrpSpPr>
        <p:grpSpPr>
          <a:xfrm>
            <a:off x="1517337" y="4052141"/>
            <a:ext cx="8939772" cy="1832892"/>
            <a:chOff x="1492287" y="3941403"/>
            <a:chExt cx="8939772" cy="1832892"/>
          </a:xfrm>
        </p:grpSpPr>
        <p:sp>
          <p:nvSpPr>
            <p:cNvPr id="69" name="Rectangle 68">
              <a:extLst>
                <a:ext uri="{FF2B5EF4-FFF2-40B4-BE49-F238E27FC236}">
                  <a16:creationId xmlns:a16="http://schemas.microsoft.com/office/drawing/2014/main" id="{3AD9DE1D-5267-417B-84BE-DBF6C5557D0A}"/>
                </a:ext>
              </a:extLst>
            </p:cNvPr>
            <p:cNvSpPr/>
            <p:nvPr/>
          </p:nvSpPr>
          <p:spPr>
            <a:xfrm>
              <a:off x="5185021" y="3941403"/>
              <a:ext cx="5220000" cy="227159"/>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grpSp>
          <p:nvGrpSpPr>
            <p:cNvPr id="19" name="Groupe 18">
              <a:extLst>
                <a:ext uri="{FF2B5EF4-FFF2-40B4-BE49-F238E27FC236}">
                  <a16:creationId xmlns:a16="http://schemas.microsoft.com/office/drawing/2014/main" id="{7C99DE5F-0291-4B5E-A622-92DCF0AECB3C}"/>
                </a:ext>
              </a:extLst>
            </p:cNvPr>
            <p:cNvGrpSpPr/>
            <p:nvPr/>
          </p:nvGrpSpPr>
          <p:grpSpPr>
            <a:xfrm>
              <a:off x="1492287" y="4140082"/>
              <a:ext cx="8939772" cy="1634213"/>
              <a:chOff x="1492287" y="4140082"/>
              <a:chExt cx="8939772" cy="1634213"/>
            </a:xfrm>
          </p:grpSpPr>
          <p:grpSp>
            <p:nvGrpSpPr>
              <p:cNvPr id="66" name="Groupe 65">
                <a:extLst>
                  <a:ext uri="{FF2B5EF4-FFF2-40B4-BE49-F238E27FC236}">
                    <a16:creationId xmlns:a16="http://schemas.microsoft.com/office/drawing/2014/main" id="{8E0FD220-B029-4520-97D8-B88815FC08B1}"/>
                  </a:ext>
                </a:extLst>
              </p:cNvPr>
              <p:cNvGrpSpPr/>
              <p:nvPr/>
            </p:nvGrpSpPr>
            <p:grpSpPr>
              <a:xfrm>
                <a:off x="1492287" y="4140082"/>
                <a:ext cx="8938377" cy="1144669"/>
                <a:chOff x="1408899" y="3580900"/>
                <a:chExt cx="8306803" cy="1144669"/>
              </a:xfrm>
            </p:grpSpPr>
            <p:sp>
              <p:nvSpPr>
                <p:cNvPr id="41" name="Rectangle 40">
                  <a:extLst>
                    <a:ext uri="{FF2B5EF4-FFF2-40B4-BE49-F238E27FC236}">
                      <a16:creationId xmlns:a16="http://schemas.microsoft.com/office/drawing/2014/main" id="{5A313C5D-D325-462E-97AA-2C2227F5FD1C}"/>
                    </a:ext>
                  </a:extLst>
                </p:cNvPr>
                <p:cNvSpPr/>
                <p:nvPr/>
              </p:nvSpPr>
              <p:spPr>
                <a:xfrm>
                  <a:off x="1408899" y="3580900"/>
                  <a:ext cx="8280000" cy="260269"/>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42" name="Rectangle 41">
                  <a:extLst>
                    <a:ext uri="{FF2B5EF4-FFF2-40B4-BE49-F238E27FC236}">
                      <a16:creationId xmlns:a16="http://schemas.microsoft.com/office/drawing/2014/main" id="{63A317FD-3141-4234-9815-503303BD8663}"/>
                    </a:ext>
                  </a:extLst>
                </p:cNvPr>
                <p:cNvSpPr/>
                <p:nvPr/>
              </p:nvSpPr>
              <p:spPr>
                <a:xfrm>
                  <a:off x="1435702" y="3875887"/>
                  <a:ext cx="8280000" cy="260269"/>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43" name="Rectangle 42">
                  <a:extLst>
                    <a:ext uri="{FF2B5EF4-FFF2-40B4-BE49-F238E27FC236}">
                      <a16:creationId xmlns:a16="http://schemas.microsoft.com/office/drawing/2014/main" id="{0DB05140-1863-4598-8A49-2D965C8D4754}"/>
                    </a:ext>
                  </a:extLst>
                </p:cNvPr>
                <p:cNvSpPr/>
                <p:nvPr/>
              </p:nvSpPr>
              <p:spPr>
                <a:xfrm>
                  <a:off x="1418543" y="4193937"/>
                  <a:ext cx="8255070" cy="227159"/>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44" name="Rectangle 43">
                  <a:extLst>
                    <a:ext uri="{FF2B5EF4-FFF2-40B4-BE49-F238E27FC236}">
                      <a16:creationId xmlns:a16="http://schemas.microsoft.com/office/drawing/2014/main" id="{4097F862-D0AB-4FA1-BF5A-9DA8390A6E50}"/>
                    </a:ext>
                  </a:extLst>
                </p:cNvPr>
                <p:cNvSpPr/>
                <p:nvPr/>
              </p:nvSpPr>
              <p:spPr>
                <a:xfrm>
                  <a:off x="1431805" y="4498410"/>
                  <a:ext cx="8263703" cy="227159"/>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grpSp>
          <p:sp>
            <p:nvSpPr>
              <p:cNvPr id="70" name="Rectangle 69">
                <a:extLst>
                  <a:ext uri="{FF2B5EF4-FFF2-40B4-BE49-F238E27FC236}">
                    <a16:creationId xmlns:a16="http://schemas.microsoft.com/office/drawing/2014/main" id="{19AC6AE1-187B-48E3-A512-5B1FE938E7F4}"/>
                  </a:ext>
                </a:extLst>
              </p:cNvPr>
              <p:cNvSpPr/>
              <p:nvPr/>
            </p:nvSpPr>
            <p:spPr>
              <a:xfrm>
                <a:off x="1540059" y="5305589"/>
                <a:ext cx="8892000" cy="227159"/>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71" name="Rectangle 70">
                <a:extLst>
                  <a:ext uri="{FF2B5EF4-FFF2-40B4-BE49-F238E27FC236}">
                    <a16:creationId xmlns:a16="http://schemas.microsoft.com/office/drawing/2014/main" id="{95CB0997-AD15-461C-B163-36E1BF1D2510}"/>
                  </a:ext>
                </a:extLst>
              </p:cNvPr>
              <p:cNvSpPr/>
              <p:nvPr/>
            </p:nvSpPr>
            <p:spPr>
              <a:xfrm>
                <a:off x="1538664" y="5547136"/>
                <a:ext cx="3348000" cy="227159"/>
              </a:xfrm>
              <a:prstGeom prst="rect">
                <a:avLst/>
              </a:prstGeom>
              <a:solidFill>
                <a:srgbClr val="0EE2E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grpSp>
      </p:grpSp>
      <p:sp>
        <p:nvSpPr>
          <p:cNvPr id="9" name="Rectangle 8">
            <a:extLst>
              <a:ext uri="{FF2B5EF4-FFF2-40B4-BE49-F238E27FC236}">
                <a16:creationId xmlns:a16="http://schemas.microsoft.com/office/drawing/2014/main" id="{B10ECB3E-64D1-475F-B3D0-ABD50AFE970C}"/>
              </a:ext>
            </a:extLst>
          </p:cNvPr>
          <p:cNvSpPr/>
          <p:nvPr/>
        </p:nvSpPr>
        <p:spPr>
          <a:xfrm>
            <a:off x="6335139" y="1711167"/>
            <a:ext cx="4104000" cy="266950"/>
          </a:xfrm>
          <a:prstGeom prst="rect">
            <a:avLst/>
          </a:prstGeom>
          <a:noFill/>
          <a:ln w="38100">
            <a:solidFill>
              <a:srgbClr val="0070C0"/>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72" name="Rectangle 71">
            <a:extLst>
              <a:ext uri="{FF2B5EF4-FFF2-40B4-BE49-F238E27FC236}">
                <a16:creationId xmlns:a16="http://schemas.microsoft.com/office/drawing/2014/main" id="{7DAAE4E2-AFAD-4257-8CCE-FECE6FF029A3}"/>
              </a:ext>
            </a:extLst>
          </p:cNvPr>
          <p:cNvSpPr/>
          <p:nvPr/>
        </p:nvSpPr>
        <p:spPr>
          <a:xfrm>
            <a:off x="4056096" y="3649538"/>
            <a:ext cx="3636000" cy="266950"/>
          </a:xfrm>
          <a:prstGeom prst="rect">
            <a:avLst/>
          </a:prstGeom>
          <a:noFill/>
          <a:ln w="38100">
            <a:solidFill>
              <a:srgbClr val="0070C0"/>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73" name="Rectangle 72">
            <a:extLst>
              <a:ext uri="{FF2B5EF4-FFF2-40B4-BE49-F238E27FC236}">
                <a16:creationId xmlns:a16="http://schemas.microsoft.com/office/drawing/2014/main" id="{78623727-45F6-4BAA-B458-0EB563B82665}"/>
              </a:ext>
            </a:extLst>
          </p:cNvPr>
          <p:cNvSpPr/>
          <p:nvPr/>
        </p:nvSpPr>
        <p:spPr>
          <a:xfrm>
            <a:off x="122922" y="358516"/>
            <a:ext cx="936000" cy="266950"/>
          </a:xfrm>
          <a:prstGeom prst="rect">
            <a:avLst/>
          </a:prstGeom>
          <a:noFill/>
          <a:ln w="38100">
            <a:solidFill>
              <a:srgbClr val="002060"/>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fr-CA" dirty="0">
                <a:solidFill>
                  <a:schemeClr val="tx1"/>
                </a:solidFill>
              </a:rPr>
              <a:t>Critères</a:t>
            </a:r>
          </a:p>
        </p:txBody>
      </p:sp>
      <p:sp>
        <p:nvSpPr>
          <p:cNvPr id="74" name="ZoneTexte 73">
            <a:extLst>
              <a:ext uri="{FF2B5EF4-FFF2-40B4-BE49-F238E27FC236}">
                <a16:creationId xmlns:a16="http://schemas.microsoft.com/office/drawing/2014/main" id="{DB1EABC2-DC07-4ECA-927C-E35C6FB08AF0}"/>
              </a:ext>
            </a:extLst>
          </p:cNvPr>
          <p:cNvSpPr txBox="1"/>
          <p:nvPr/>
        </p:nvSpPr>
        <p:spPr>
          <a:xfrm>
            <a:off x="237481" y="4806076"/>
            <a:ext cx="1060532" cy="646331"/>
          </a:xfrm>
          <a:prstGeom prst="rect">
            <a:avLst/>
          </a:prstGeom>
          <a:solidFill>
            <a:srgbClr val="FFC000"/>
          </a:solidFill>
        </p:spPr>
        <p:txBody>
          <a:bodyPr wrap="square" rtlCol="0">
            <a:spAutoFit/>
          </a:bodyPr>
          <a:lstStyle/>
          <a:p>
            <a:r>
              <a:rPr lang="fr-CA" b="1" dirty="0"/>
              <a:t>Repères culturels</a:t>
            </a:r>
          </a:p>
        </p:txBody>
      </p:sp>
      <p:sp>
        <p:nvSpPr>
          <p:cNvPr id="55" name="Rectangle 54">
            <a:extLst>
              <a:ext uri="{FF2B5EF4-FFF2-40B4-BE49-F238E27FC236}">
                <a16:creationId xmlns:a16="http://schemas.microsoft.com/office/drawing/2014/main" id="{AEC5F121-F49F-4C5D-8736-8D13BC317052}"/>
              </a:ext>
            </a:extLst>
          </p:cNvPr>
          <p:cNvSpPr/>
          <p:nvPr/>
        </p:nvSpPr>
        <p:spPr>
          <a:xfrm>
            <a:off x="1550620" y="743823"/>
            <a:ext cx="8935180" cy="6063198"/>
          </a:xfrm>
          <a:prstGeom prst="rect">
            <a:avLst/>
          </a:prstGeom>
        </p:spPr>
        <p:txBody>
          <a:bodyPr wrap="square">
            <a:spAutoFit/>
          </a:bodyPr>
          <a:lstStyle/>
          <a:p>
            <a:pPr>
              <a:spcAft>
                <a:spcPts val="300"/>
              </a:spcAft>
            </a:pPr>
            <a:endParaRPr lang="fr-CA" dirty="0"/>
          </a:p>
          <a:p>
            <a:pPr algn="just">
              <a:spcAft>
                <a:spcPts val="300"/>
              </a:spcAft>
            </a:pPr>
            <a:r>
              <a:rPr lang="fr-CA" i="1" dirty="0"/>
              <a:t>L’efficacité de ce dépliant pour attirer des donateurs issus de différentes communautés culturelles ne fait aucun doute. </a:t>
            </a:r>
          </a:p>
          <a:p>
            <a:pPr algn="just">
              <a:spcAft>
                <a:spcPts val="300"/>
              </a:spcAft>
            </a:pPr>
            <a:r>
              <a:rPr lang="fr-CA" i="1" dirty="0"/>
              <a:t>Dans un premier temps, j’affirme cela parce que les informations transmises sont crédibles. </a:t>
            </a:r>
            <a:r>
              <a:rPr lang="fr-CA" i="1" dirty="0" err="1"/>
              <a:t>Héma</a:t>
            </a:r>
            <a:r>
              <a:rPr lang="fr-CA" i="1" dirty="0"/>
              <a:t> Québec donne des exemples très concrets de familles, comme celle du petit Ludovic, qui ont bénéficié de dons de sang provenant de gens qui représentent la diversité culturelle. Aussi, le dépliant fait référence aux médecins traitants. Selon moi, les futurs donateurs seront convaincus que leurs dons peuvent faire la différence si ce sont les médecins qui nomment et confirment ce besoin. La plupart du temps, lorsque l’on cite la médecine en appui, les gens sont rassurés, car ils font confiance à la science. </a:t>
            </a:r>
          </a:p>
          <a:p>
            <a:pPr algn="just">
              <a:spcAft>
                <a:spcPts val="300"/>
              </a:spcAft>
            </a:pPr>
            <a:r>
              <a:rPr lang="fr-CA" i="1" dirty="0"/>
              <a:t>Dans un deuxième temps, la façon dont le dépliant est organisé facilite la lecture et attire le regard, donc de potentiels donateurs. En effet, les photos représentent des gens provenant de la diversité culturelle. À mon avis, cette stratégie est efficace puisque déjà, le public cible s’y reconnaît. En publicité, l’utilisation de photos attire le regard et permet de passer le message plus rapidement que s’il n’y a que du texte. De plus, l’information qui accompagne la plupart de ces photos est regroupée par thème et présentée sous forme de phrases courtes. L’utilisation d’intertitres et de petites flèches facilitent aussi notre lecture. Lorsqu’il y a trop de texte, on risque de perdre l’intérêt du lecteur. </a:t>
            </a:r>
          </a:p>
          <a:p>
            <a:pPr algn="just">
              <a:spcAft>
                <a:spcPts val="300"/>
              </a:spcAft>
            </a:pPr>
            <a:r>
              <a:rPr lang="fr-CA" i="1" dirty="0"/>
              <a:t>Enfin, c’est pour toutes ces raisons que je trouve que ce dépliant est fort efficace. La crédibilité de ses informations et leur organisation permettent sans doute à </a:t>
            </a:r>
            <a:r>
              <a:rPr lang="fr-CA" i="1" dirty="0" err="1"/>
              <a:t>Héma</a:t>
            </a:r>
            <a:r>
              <a:rPr lang="fr-CA" i="1" dirty="0"/>
              <a:t> Québec d’atteindre son but. </a:t>
            </a:r>
          </a:p>
        </p:txBody>
      </p:sp>
      <p:sp>
        <p:nvSpPr>
          <p:cNvPr id="18" name="Rectangle 17"/>
          <p:cNvSpPr/>
          <p:nvPr/>
        </p:nvSpPr>
        <p:spPr>
          <a:xfrm>
            <a:off x="1615638" y="1674733"/>
            <a:ext cx="8928000" cy="260269"/>
          </a:xfrm>
          <a:prstGeom prst="rect">
            <a:avLst/>
          </a:prstGeom>
          <a:solidFill>
            <a:srgbClr val="AAFE22">
              <a:alpha val="3058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82" name="Rectangle 81">
            <a:extLst>
              <a:ext uri="{FF2B5EF4-FFF2-40B4-BE49-F238E27FC236}">
                <a16:creationId xmlns:a16="http://schemas.microsoft.com/office/drawing/2014/main" id="{47095098-983D-4221-AD07-562D93FF7371}"/>
              </a:ext>
            </a:extLst>
          </p:cNvPr>
          <p:cNvSpPr/>
          <p:nvPr/>
        </p:nvSpPr>
        <p:spPr>
          <a:xfrm>
            <a:off x="9086850" y="6486701"/>
            <a:ext cx="2734006" cy="32032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fr-CA" dirty="0">
                <a:solidFill>
                  <a:schemeClr val="tx1"/>
                </a:solidFill>
              </a:rPr>
              <a:t>Marqueurs de relation</a:t>
            </a:r>
          </a:p>
        </p:txBody>
      </p:sp>
      <p:grpSp>
        <p:nvGrpSpPr>
          <p:cNvPr id="22" name="Groupe 21">
            <a:extLst>
              <a:ext uri="{FF2B5EF4-FFF2-40B4-BE49-F238E27FC236}">
                <a16:creationId xmlns:a16="http://schemas.microsoft.com/office/drawing/2014/main" id="{C5B668E3-A4F0-4F9F-90B2-FC29D736723F}"/>
              </a:ext>
            </a:extLst>
          </p:cNvPr>
          <p:cNvGrpSpPr/>
          <p:nvPr/>
        </p:nvGrpSpPr>
        <p:grpSpPr>
          <a:xfrm>
            <a:off x="1575739" y="1762125"/>
            <a:ext cx="8837409" cy="4425783"/>
            <a:chOff x="1575739" y="1762125"/>
            <a:chExt cx="8837409" cy="4425783"/>
          </a:xfrm>
        </p:grpSpPr>
        <p:sp>
          <p:nvSpPr>
            <p:cNvPr id="75" name="Rectangle 74">
              <a:extLst>
                <a:ext uri="{FF2B5EF4-FFF2-40B4-BE49-F238E27FC236}">
                  <a16:creationId xmlns:a16="http://schemas.microsoft.com/office/drawing/2014/main" id="{A06B3532-0DC0-49E5-B85B-77D1DE669026}"/>
                </a:ext>
              </a:extLst>
            </p:cNvPr>
            <p:cNvSpPr/>
            <p:nvPr/>
          </p:nvSpPr>
          <p:spPr>
            <a:xfrm>
              <a:off x="5337315" y="1765988"/>
              <a:ext cx="1008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78" name="Rectangle 77">
              <a:extLst>
                <a:ext uri="{FF2B5EF4-FFF2-40B4-BE49-F238E27FC236}">
                  <a16:creationId xmlns:a16="http://schemas.microsoft.com/office/drawing/2014/main" id="{33885BF0-6A08-4ADC-B911-C502085EC8F3}"/>
                </a:ext>
              </a:extLst>
            </p:cNvPr>
            <p:cNvSpPr/>
            <p:nvPr/>
          </p:nvSpPr>
          <p:spPr>
            <a:xfrm>
              <a:off x="1575739" y="3670998"/>
              <a:ext cx="2484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80" name="Rectangle 79">
              <a:extLst>
                <a:ext uri="{FF2B5EF4-FFF2-40B4-BE49-F238E27FC236}">
                  <a16:creationId xmlns:a16="http://schemas.microsoft.com/office/drawing/2014/main" id="{02325BF6-8D38-4FBD-900A-5E69B9C1E6ED}"/>
                </a:ext>
              </a:extLst>
            </p:cNvPr>
            <p:cNvSpPr/>
            <p:nvPr/>
          </p:nvSpPr>
          <p:spPr>
            <a:xfrm>
              <a:off x="5643739" y="4790284"/>
              <a:ext cx="792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81" name="Rectangle 80">
              <a:extLst>
                <a:ext uri="{FF2B5EF4-FFF2-40B4-BE49-F238E27FC236}">
                  <a16:creationId xmlns:a16="http://schemas.microsoft.com/office/drawing/2014/main" id="{EAAB464C-DBE1-43C8-8CC8-FB440EA7F407}"/>
                </a:ext>
              </a:extLst>
            </p:cNvPr>
            <p:cNvSpPr/>
            <p:nvPr/>
          </p:nvSpPr>
          <p:spPr>
            <a:xfrm>
              <a:off x="3711252" y="4200696"/>
              <a:ext cx="1188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83" name="Rectangle 82">
              <a:extLst>
                <a:ext uri="{FF2B5EF4-FFF2-40B4-BE49-F238E27FC236}">
                  <a16:creationId xmlns:a16="http://schemas.microsoft.com/office/drawing/2014/main" id="{3887AE28-A60E-4812-8001-5F0ADF9DB8E1}"/>
                </a:ext>
              </a:extLst>
            </p:cNvPr>
            <p:cNvSpPr/>
            <p:nvPr/>
          </p:nvSpPr>
          <p:spPr>
            <a:xfrm>
              <a:off x="1605567" y="5899908"/>
              <a:ext cx="540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77" name="Rectangle 76">
              <a:extLst>
                <a:ext uri="{FF2B5EF4-FFF2-40B4-BE49-F238E27FC236}">
                  <a16:creationId xmlns:a16="http://schemas.microsoft.com/office/drawing/2014/main" id="{5B3A754B-D300-422D-B5AE-147E7EEA95B3}"/>
                </a:ext>
              </a:extLst>
            </p:cNvPr>
            <p:cNvSpPr/>
            <p:nvPr/>
          </p:nvSpPr>
          <p:spPr>
            <a:xfrm>
              <a:off x="6612096" y="2566890"/>
              <a:ext cx="1080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sp>
          <p:nvSpPr>
            <p:cNvPr id="20" name="Rectangle 19">
              <a:extLst>
                <a:ext uri="{FF2B5EF4-FFF2-40B4-BE49-F238E27FC236}">
                  <a16:creationId xmlns:a16="http://schemas.microsoft.com/office/drawing/2014/main" id="{1CD7C4BE-BDC5-4C68-A19B-8404D968F16A}"/>
                </a:ext>
              </a:extLst>
            </p:cNvPr>
            <p:cNvSpPr/>
            <p:nvPr/>
          </p:nvSpPr>
          <p:spPr>
            <a:xfrm>
              <a:off x="1605567" y="1762125"/>
              <a:ext cx="2376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79" name="Rectangle 78">
              <a:extLst>
                <a:ext uri="{FF2B5EF4-FFF2-40B4-BE49-F238E27FC236}">
                  <a16:creationId xmlns:a16="http://schemas.microsoft.com/office/drawing/2014/main" id="{9003B7DE-78ED-42DE-B94A-E685562F2468}"/>
                </a:ext>
              </a:extLst>
            </p:cNvPr>
            <p:cNvSpPr/>
            <p:nvPr/>
          </p:nvSpPr>
          <p:spPr>
            <a:xfrm>
              <a:off x="5177208" y="3979373"/>
              <a:ext cx="828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76" name="Rectangle 75">
              <a:extLst>
                <a:ext uri="{FF2B5EF4-FFF2-40B4-BE49-F238E27FC236}">
                  <a16:creationId xmlns:a16="http://schemas.microsoft.com/office/drawing/2014/main" id="{18AC8F8B-2789-4FB4-8AB0-13DACDB5C346}"/>
                </a:ext>
              </a:extLst>
            </p:cNvPr>
            <p:cNvSpPr/>
            <p:nvPr/>
          </p:nvSpPr>
          <p:spPr>
            <a:xfrm>
              <a:off x="9873148" y="2308244"/>
              <a:ext cx="540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a:p>
          </p:txBody>
        </p:sp>
        <p:sp>
          <p:nvSpPr>
            <p:cNvPr id="84" name="Rectangle 83">
              <a:extLst>
                <a:ext uri="{FF2B5EF4-FFF2-40B4-BE49-F238E27FC236}">
                  <a16:creationId xmlns:a16="http://schemas.microsoft.com/office/drawing/2014/main" id="{3185E8D4-B4D8-4E68-AFB5-6697932CFCC6}"/>
                </a:ext>
              </a:extLst>
            </p:cNvPr>
            <p:cNvSpPr/>
            <p:nvPr/>
          </p:nvSpPr>
          <p:spPr>
            <a:xfrm>
              <a:off x="3595876" y="3082956"/>
              <a:ext cx="1980000" cy="28800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CA" dirty="0"/>
            </a:p>
          </p:txBody>
        </p:sp>
      </p:grpSp>
    </p:spTree>
    <p:extLst>
      <p:ext uri="{BB962C8B-B14F-4D97-AF65-F5344CB8AC3E}">
        <p14:creationId xmlns:p14="http://schemas.microsoft.com/office/powerpoint/2010/main" val="48129335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8"/>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27"/>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18"/>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61"/>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9"/>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62"/>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68"/>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2"/>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13"/>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17"/>
                                        </p:tgtEl>
                                        <p:attrNameLst>
                                          <p:attrName>style.visibility</p:attrName>
                                        </p:attrNameLst>
                                      </p:cBhvr>
                                      <p:to>
                                        <p:strVal val="visible"/>
                                      </p:to>
                                    </p:set>
                                  </p:childTnLst>
                                </p:cTn>
                              </p:par>
                              <p:par>
                                <p:cTn id="41" presetID="1" presetClass="entr" presetSubtype="0" fill="hold" grpId="0" nodeType="withEffect">
                                  <p:stCondLst>
                                    <p:cond delay="0"/>
                                  </p:stCondLst>
                                  <p:childTnLst>
                                    <p:set>
                                      <p:cBhvr>
                                        <p:cTn id="42" dur="1" fill="hold">
                                          <p:stCondLst>
                                            <p:cond delay="0"/>
                                          </p:stCondLst>
                                        </p:cTn>
                                        <p:tgtEl>
                                          <p:spTgt spid="58"/>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26"/>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72"/>
                                        </p:tgtEl>
                                        <p:attrNameLst>
                                          <p:attrName>style.visibility</p:attrName>
                                        </p:attrNameLst>
                                      </p:cBhvr>
                                      <p:to>
                                        <p:strVal val="visible"/>
                                      </p:to>
                                    </p:set>
                                  </p:childTnLst>
                                </p:cTn>
                              </p:par>
                              <p:par>
                                <p:cTn id="51" presetID="1" presetClass="entr" presetSubtype="0" fill="hold" grpId="0" nodeType="withEffect">
                                  <p:stCondLst>
                                    <p:cond delay="0"/>
                                  </p:stCondLst>
                                  <p:childTnLst>
                                    <p:set>
                                      <p:cBhvr>
                                        <p:cTn id="52" dur="1" fill="hold">
                                          <p:stCondLst>
                                            <p:cond delay="0"/>
                                          </p:stCondLst>
                                        </p:cTn>
                                        <p:tgtEl>
                                          <p:spTgt spid="64"/>
                                        </p:tgtEl>
                                        <p:attrNameLst>
                                          <p:attrName>style.visibility</p:attrName>
                                        </p:attrNameLst>
                                      </p:cBhvr>
                                      <p:to>
                                        <p:strVal val="visible"/>
                                      </p:to>
                                    </p:set>
                                  </p:childTnLst>
                                </p:cTn>
                              </p:par>
                              <p:par>
                                <p:cTn id="53" presetID="1" presetClass="entr" presetSubtype="0" fill="hold" nodeType="withEffect">
                                  <p:stCondLst>
                                    <p:cond delay="0"/>
                                  </p:stCondLst>
                                  <p:childTnLst>
                                    <p:set>
                                      <p:cBhvr>
                                        <p:cTn id="54" dur="1" fill="hold">
                                          <p:stCondLst>
                                            <p:cond delay="0"/>
                                          </p:stCondLst>
                                        </p:cTn>
                                        <p:tgtEl>
                                          <p:spTgt spid="3"/>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grpId="0" nodeType="clickEffect">
                                  <p:stCondLst>
                                    <p:cond delay="0"/>
                                  </p:stCondLst>
                                  <p:childTnLst>
                                    <p:set>
                                      <p:cBhvr>
                                        <p:cTn id="58" dur="1" fill="hold">
                                          <p:stCondLst>
                                            <p:cond delay="0"/>
                                          </p:stCondLst>
                                        </p:cTn>
                                        <p:tgtEl>
                                          <p:spTgt spid="10"/>
                                        </p:tgtEl>
                                        <p:attrNameLst>
                                          <p:attrName>style.visibility</p:attrName>
                                        </p:attrNameLst>
                                      </p:cBhvr>
                                      <p:to>
                                        <p:strVal val="visible"/>
                                      </p:to>
                                    </p:set>
                                  </p:childTnLst>
                                </p:cTn>
                              </p:par>
                            </p:childTnLst>
                          </p:cTn>
                        </p:par>
                      </p:childTnLst>
                    </p:cTn>
                  </p:par>
                  <p:par>
                    <p:cTn id="59" fill="hold">
                      <p:stCondLst>
                        <p:cond delay="indefinite"/>
                      </p:stCondLst>
                      <p:childTnLst>
                        <p:par>
                          <p:cTn id="60" fill="hold">
                            <p:stCondLst>
                              <p:cond delay="0"/>
                            </p:stCondLst>
                            <p:childTnLst>
                              <p:par>
                                <p:cTn id="61" presetID="1" presetClass="entr" presetSubtype="0" fill="hold" grpId="0" nodeType="clickEffect">
                                  <p:stCondLst>
                                    <p:cond delay="0"/>
                                  </p:stCondLst>
                                  <p:childTnLst>
                                    <p:set>
                                      <p:cBhvr>
                                        <p:cTn id="62" dur="1" fill="hold">
                                          <p:stCondLst>
                                            <p:cond delay="0"/>
                                          </p:stCondLst>
                                        </p:cTn>
                                        <p:tgtEl>
                                          <p:spTgt spid="74"/>
                                        </p:tgtEl>
                                        <p:attrNameLst>
                                          <p:attrName>style.visibility</p:attrName>
                                        </p:attrNameLst>
                                      </p:cBhvr>
                                      <p:to>
                                        <p:strVal val="visible"/>
                                      </p:to>
                                    </p:set>
                                  </p:childTnLst>
                                </p:cTn>
                              </p:par>
                            </p:childTnLst>
                          </p:cTn>
                        </p:par>
                      </p:childTnLst>
                    </p:cTn>
                  </p:par>
                  <p:par>
                    <p:cTn id="63" fill="hold">
                      <p:stCondLst>
                        <p:cond delay="indefinite"/>
                      </p:stCondLst>
                      <p:childTnLst>
                        <p:par>
                          <p:cTn id="64" fill="hold">
                            <p:stCondLst>
                              <p:cond delay="0"/>
                            </p:stCondLst>
                            <p:childTnLst>
                              <p:par>
                                <p:cTn id="65" presetID="1" presetClass="entr" presetSubtype="0" fill="hold" nodeType="clickEffect">
                                  <p:stCondLst>
                                    <p:cond delay="0"/>
                                  </p:stCondLst>
                                  <p:childTnLst>
                                    <p:set>
                                      <p:cBhvr>
                                        <p:cTn id="66" dur="1" fill="hold">
                                          <p:stCondLst>
                                            <p:cond delay="0"/>
                                          </p:stCondLst>
                                        </p:cTn>
                                        <p:tgtEl>
                                          <p:spTgt spid="67"/>
                                        </p:tgtEl>
                                        <p:attrNameLst>
                                          <p:attrName>style.visibility</p:attrName>
                                        </p:attrNameLst>
                                      </p:cBhvr>
                                      <p:to>
                                        <p:strVal val="visible"/>
                                      </p:to>
                                    </p:set>
                                  </p:childTnLst>
                                </p:cTn>
                              </p:par>
                              <p:par>
                                <p:cTn id="67" presetID="1" presetClass="entr" presetSubtype="0" fill="hold" grpId="0" nodeType="withEffect">
                                  <p:stCondLst>
                                    <p:cond delay="0"/>
                                  </p:stCondLst>
                                  <p:childTnLst>
                                    <p:set>
                                      <p:cBhvr>
                                        <p:cTn id="68" dur="1" fill="hold">
                                          <p:stCondLst>
                                            <p:cond delay="0"/>
                                          </p:stCondLst>
                                        </p:cTn>
                                        <p:tgtEl>
                                          <p:spTgt spid="11"/>
                                        </p:tgtEl>
                                        <p:attrNameLst>
                                          <p:attrName>style.visibility</p:attrName>
                                        </p:attrNameLst>
                                      </p:cBhvr>
                                      <p:to>
                                        <p:strVal val="visible"/>
                                      </p:to>
                                    </p:set>
                                  </p:childTnLst>
                                </p:cTn>
                              </p:par>
                            </p:childTnLst>
                          </p:cTn>
                        </p:par>
                      </p:childTnLst>
                    </p:cTn>
                  </p:par>
                  <p:par>
                    <p:cTn id="69" fill="hold">
                      <p:stCondLst>
                        <p:cond delay="indefinite"/>
                      </p:stCondLst>
                      <p:childTnLst>
                        <p:par>
                          <p:cTn id="70" fill="hold">
                            <p:stCondLst>
                              <p:cond delay="0"/>
                            </p:stCondLst>
                            <p:childTnLst>
                              <p:par>
                                <p:cTn id="71" presetID="1" presetClass="entr" presetSubtype="0" fill="hold" nodeType="clickEffect">
                                  <p:stCondLst>
                                    <p:cond delay="0"/>
                                  </p:stCondLst>
                                  <p:childTnLst>
                                    <p:set>
                                      <p:cBhvr>
                                        <p:cTn id="72" dur="1" fill="hold">
                                          <p:stCondLst>
                                            <p:cond delay="0"/>
                                          </p:stCondLst>
                                        </p:cTn>
                                        <p:tgtEl>
                                          <p:spTgt spid="22"/>
                                        </p:tgtEl>
                                        <p:attrNameLst>
                                          <p:attrName>style.visibility</p:attrName>
                                        </p:attrNameLst>
                                      </p:cBhvr>
                                      <p:to>
                                        <p:strVal val="visible"/>
                                      </p:to>
                                    </p:set>
                                  </p:childTnLst>
                                </p:cTn>
                              </p:par>
                            </p:childTnLst>
                          </p:cTn>
                        </p:par>
                      </p:childTnLst>
                    </p:cTn>
                  </p:par>
                  <p:par>
                    <p:cTn id="73" fill="hold">
                      <p:stCondLst>
                        <p:cond delay="indefinite"/>
                      </p:stCondLst>
                      <p:childTnLst>
                        <p:par>
                          <p:cTn id="74" fill="hold">
                            <p:stCondLst>
                              <p:cond delay="0"/>
                            </p:stCondLst>
                            <p:childTnLst>
                              <p:par>
                                <p:cTn id="75" presetID="1" presetClass="entr" presetSubtype="0" fill="hold" grpId="0" nodeType="clickEffect">
                                  <p:stCondLst>
                                    <p:cond delay="0"/>
                                  </p:stCondLst>
                                  <p:childTnLst>
                                    <p:set>
                                      <p:cBhvr>
                                        <p:cTn id="76" dur="1" fill="hold">
                                          <p:stCondLst>
                                            <p:cond delay="0"/>
                                          </p:stCondLst>
                                        </p:cTn>
                                        <p:tgtEl>
                                          <p:spTgt spid="8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0" grpId="0" animBg="1"/>
      <p:bldP spid="11" grpId="0" animBg="1"/>
      <p:bldP spid="13" grpId="0" animBg="1"/>
      <p:bldP spid="26" grpId="0" animBg="1"/>
      <p:bldP spid="27" grpId="0" animBg="1"/>
      <p:bldP spid="58" grpId="0" animBg="1"/>
      <p:bldP spid="61" grpId="0" animBg="1"/>
      <p:bldP spid="62" grpId="0" animBg="1"/>
      <p:bldP spid="64" grpId="0" animBg="1"/>
      <p:bldP spid="68" grpId="0" animBg="1"/>
      <p:bldP spid="9" grpId="0" animBg="1"/>
      <p:bldP spid="72" grpId="0" animBg="1"/>
      <p:bldP spid="74" grpId="0" animBg="1"/>
      <p:bldP spid="18" grpId="0" animBg="1"/>
      <p:bldP spid="82" grpId="0" animBg="1"/>
    </p:bldLst>
  </p:timing>
</p:sld>
</file>

<file path=ppt/tags/tag1.xml><?xml version="1.0" encoding="utf-8"?>
<p:tagLst xmlns:a="http://schemas.openxmlformats.org/drawingml/2006/main" xmlns:r="http://schemas.openxmlformats.org/officeDocument/2006/relationships" xmlns:p="http://schemas.openxmlformats.org/presentationml/2006/main">
  <p:tag name="HIGHLIGHTER" val="false"/>
</p:tagLst>
</file>

<file path=ppt/theme/theme1.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436B027AAF572244A133772587050EF5" ma:contentTypeVersion="15" ma:contentTypeDescription="Crée un document." ma:contentTypeScope="" ma:versionID="e62de4e5bf4249fef46ec8d4f772682a">
  <xsd:schema xmlns:xsd="http://www.w3.org/2001/XMLSchema" xmlns:xs="http://www.w3.org/2001/XMLSchema" xmlns:p="http://schemas.microsoft.com/office/2006/metadata/properties" xmlns:ns3="b200c464-aa2e-44dc-9a5b-0f1e1238e08e" xmlns:ns4="796793a6-7c4d-449c-bf6e-3b2e205fae43" targetNamespace="http://schemas.microsoft.com/office/2006/metadata/properties" ma:root="true" ma:fieldsID="ca61ce17f07f931fcf8cc6e140010792" ns3:_="" ns4:_="">
    <xsd:import namespace="b200c464-aa2e-44dc-9a5b-0f1e1238e08e"/>
    <xsd:import namespace="796793a6-7c4d-449c-bf6e-3b2e205fae43"/>
    <xsd:element name="properties">
      <xsd:complexType>
        <xsd:sequence>
          <xsd:element name="documentManagement">
            <xsd:complexType>
              <xsd:all>
                <xsd:element ref="ns3:SharedWithUsers" minOccurs="0"/>
                <xsd:element ref="ns3:SharedWithDetails" minOccurs="0"/>
                <xsd:element ref="ns3:SharingHintHash" minOccurs="0"/>
                <xsd:element ref="ns3:LastSharedByUser" minOccurs="0"/>
                <xsd:element ref="ns3:LastSharedByTime" minOccurs="0"/>
                <xsd:element ref="ns4:MediaServiceMetadata" minOccurs="0"/>
                <xsd:element ref="ns4:MediaServiceFastMetadata" minOccurs="0"/>
                <xsd:element ref="ns4:MediaServiceAutoTags" minOccurs="0"/>
                <xsd:element ref="ns4:MediaServiceDateTaken" minOccurs="0"/>
                <xsd:element ref="ns4:MediaServiceLocation" minOccurs="0"/>
                <xsd:element ref="ns4:MediaServiceOCR" minOccurs="0"/>
                <xsd:element ref="ns4:MediaServiceEventHashCode" minOccurs="0"/>
                <xsd:element ref="ns4:MediaServiceGenerationTime" minOccurs="0"/>
                <xsd:element ref="ns4:MediaServiceAutoKeyPoints" minOccurs="0"/>
                <xsd:element ref="ns4: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200c464-aa2e-44dc-9a5b-0f1e1238e08e" elementFormDefault="qualified">
    <xsd:import namespace="http://schemas.microsoft.com/office/2006/documentManagement/types"/>
    <xsd:import namespace="http://schemas.microsoft.com/office/infopath/2007/PartnerControls"/>
    <xsd:element name="SharedWithUsers" ma:index="8" nillable="true" ma:displayName="Partagé avec" ma:descripti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Partagé avec détails" ma:description="" ma:internalName="SharedWithDetails" ma:readOnly="true">
      <xsd:simpleType>
        <xsd:restriction base="dms:Note">
          <xsd:maxLength value="255"/>
        </xsd:restriction>
      </xsd:simpleType>
    </xsd:element>
    <xsd:element name="SharingHintHash" ma:index="10" nillable="true" ma:displayName="Partage du hachage d’indicateur" ma:description="" ma:hidden="true" ma:internalName="SharingHintHash" ma:readOnly="true">
      <xsd:simpleType>
        <xsd:restriction base="dms:Text"/>
      </xsd:simpleType>
    </xsd:element>
    <xsd:element name="LastSharedByUser" ma:index="11" nillable="true" ma:displayName="Dernier partage par heure par utilisateur" ma:description="" ma:internalName="LastSharedByUser" ma:readOnly="true">
      <xsd:simpleType>
        <xsd:restriction base="dms:Note">
          <xsd:maxLength value="255"/>
        </xsd:restriction>
      </xsd:simpleType>
    </xsd:element>
    <xsd:element name="LastSharedByTime" ma:index="12" nillable="true" ma:displayName="Dernier partage par heure" ma:description="" ma:internalName="LastSharedByTime" ma:readOnly="true">
      <xsd:simpleType>
        <xsd:restriction base="dms:DateTime"/>
      </xsd:simpleType>
    </xsd:element>
  </xsd:schema>
  <xsd:schema xmlns:xsd="http://www.w3.org/2001/XMLSchema" xmlns:xs="http://www.w3.org/2001/XMLSchema" xmlns:dms="http://schemas.microsoft.com/office/2006/documentManagement/types" xmlns:pc="http://schemas.microsoft.com/office/infopath/2007/PartnerControls" targetNamespace="796793a6-7c4d-449c-bf6e-3b2e205fae43" elementFormDefault="qualified">
    <xsd:import namespace="http://schemas.microsoft.com/office/2006/documentManagement/types"/>
    <xsd:import namespace="http://schemas.microsoft.com/office/infopath/2007/PartnerControls"/>
    <xsd:element name="MediaServiceMetadata" ma:index="13" nillable="true" ma:displayName="MediaServiceMetadata" ma:description="" ma:hidden="true" ma:internalName="MediaServiceMetadata" ma:readOnly="true">
      <xsd:simpleType>
        <xsd:restriction base="dms:Note"/>
      </xsd:simpleType>
    </xsd:element>
    <xsd:element name="MediaServiceFastMetadata" ma:index="14" nillable="true" ma:displayName="MediaServiceFastMetadata" ma:description="" ma:hidden="true" ma:internalName="MediaServiceFastMetadata" ma:readOnly="true">
      <xsd:simpleType>
        <xsd:restriction base="dms:Note"/>
      </xsd:simpleType>
    </xsd:element>
    <xsd:element name="MediaServiceAutoTags" ma:index="15" nillable="true" ma:displayName="MediaServiceAutoTags" ma:description="" ma:internalName="MediaServiceAutoTags" ma:readOnly="true">
      <xsd:simpleType>
        <xsd:restriction base="dms:Text"/>
      </xsd:simpleType>
    </xsd:element>
    <xsd:element name="MediaServiceDateTaken" ma:index="16" nillable="true" ma:displayName="MediaServiceDateTaken" ma:hidden="true" ma:internalName="MediaServiceDateTaken" ma:readOnly="true">
      <xsd:simpleType>
        <xsd:restriction base="dms:Text"/>
      </xsd:simpleType>
    </xsd:element>
    <xsd:element name="MediaServiceLocation" ma:index="17" nillable="true" ma:displayName="MediaServiceLocation" ma:internalName="MediaServiceLocation" ma:readOnly="true">
      <xsd:simpleType>
        <xsd:restriction base="dms:Text"/>
      </xsd:simpleType>
    </xsd:element>
    <xsd:element name="MediaServiceOCR" ma:index="18" nillable="true" ma:displayName="MediaServiceOCR" ma:internalName="MediaServiceOCR" ma:readOnly="true">
      <xsd:simpleType>
        <xsd:restriction base="dms:Note">
          <xsd:maxLength value="255"/>
        </xsd:restriction>
      </xsd:simpleType>
    </xsd:element>
    <xsd:element name="MediaServiceEventHashCode" ma:index="19" nillable="true" ma:displayName="MediaServiceEventHashCode" ma:hidden="true" ma:internalName="MediaServiceEventHashCode" ma:readOnly="true">
      <xsd:simpleType>
        <xsd:restriction base="dms:Text"/>
      </xsd:simpleType>
    </xsd:element>
    <xsd:element name="MediaServiceGenerationTime" ma:index="20" nillable="true" ma:displayName="MediaServiceGenerationTime" ma:hidden="true" ma:internalName="MediaServiceGenerationTime" ma:readOnly="true">
      <xsd:simpleType>
        <xsd:restriction base="dms:Text"/>
      </xsd:simpleType>
    </xsd:element>
    <xsd:element name="MediaServiceAutoKeyPoints" ma:index="21" nillable="true" ma:displayName="MediaServiceAutoKeyPoints" ma:hidden="true" ma:internalName="MediaServiceAutoKeyPoints" ma:readOnly="true">
      <xsd:simpleType>
        <xsd:restriction base="dms:Note"/>
      </xsd:simpleType>
    </xsd:element>
    <xsd:element name="MediaServiceKeyPoints" ma:index="22" nillable="true" ma:displayName="KeyPoints" ma:internalName="MediaServiceKeyPoint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Type de contenu"/>
        <xsd:element ref="dc:title" minOccurs="0" maxOccurs="1" ma:index="4" ma:displayName="Titr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26BE4C42-EC06-4E69-B777-6E2A4AAF0E41}">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b200c464-aa2e-44dc-9a5b-0f1e1238e08e"/>
    <ds:schemaRef ds:uri="796793a6-7c4d-449c-bf6e-3b2e205fae4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686E8ACA-41AB-45B4-A654-C10D43089AC9}">
  <ds:schemaRefs>
    <ds:schemaRef ds:uri="http://purl.org/dc/dcmitype/"/>
    <ds:schemaRef ds:uri="http://schemas.microsoft.com/office/2006/documentManagement/types"/>
    <ds:schemaRef ds:uri="http://www.w3.org/XML/1998/namespace"/>
    <ds:schemaRef ds:uri="http://schemas.microsoft.com/office/infopath/2007/PartnerControls"/>
    <ds:schemaRef ds:uri="http://purl.org/dc/elements/1.1/"/>
    <ds:schemaRef ds:uri="796793a6-7c4d-449c-bf6e-3b2e205fae43"/>
    <ds:schemaRef ds:uri="http://purl.org/dc/terms/"/>
    <ds:schemaRef ds:uri="http://schemas.openxmlformats.org/package/2006/metadata/core-properties"/>
    <ds:schemaRef ds:uri="b200c464-aa2e-44dc-9a5b-0f1e1238e08e"/>
    <ds:schemaRef ds:uri="http://schemas.microsoft.com/office/2006/metadata/properties"/>
  </ds:schemaRefs>
</ds:datastoreItem>
</file>

<file path=customXml/itemProps3.xml><?xml version="1.0" encoding="utf-8"?>
<ds:datastoreItem xmlns:ds="http://schemas.openxmlformats.org/officeDocument/2006/customXml" ds:itemID="{51AA07FC-01A1-4C7E-9228-EA09111A2A42}">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2991</TotalTime>
  <Words>1712</Words>
  <Application>Microsoft Office PowerPoint</Application>
  <PresentationFormat>Grand écran</PresentationFormat>
  <Paragraphs>146</Paragraphs>
  <Slides>9</Slides>
  <Notes>0</Notes>
  <HiddenSlides>0</HiddenSlides>
  <MMClips>1</MMClips>
  <ScaleCrop>false</ScaleCrop>
  <HeadingPairs>
    <vt:vector size="6" baseType="variant">
      <vt:variant>
        <vt:lpstr>Polices utilisées</vt:lpstr>
      </vt:variant>
      <vt:variant>
        <vt:i4>6</vt:i4>
      </vt:variant>
      <vt:variant>
        <vt:lpstr>Thème</vt:lpstr>
      </vt:variant>
      <vt:variant>
        <vt:i4>1</vt:i4>
      </vt:variant>
      <vt:variant>
        <vt:lpstr>Titres des diapositives</vt:lpstr>
      </vt:variant>
      <vt:variant>
        <vt:i4>9</vt:i4>
      </vt:variant>
    </vt:vector>
  </HeadingPairs>
  <TitlesOfParts>
    <vt:vector size="16" baseType="lpstr">
      <vt:lpstr>Arial</vt:lpstr>
      <vt:lpstr>Calibri</vt:lpstr>
      <vt:lpstr>Calibri Light</vt:lpstr>
      <vt:lpstr>Symbol</vt:lpstr>
      <vt:lpstr>Times New Roman</vt:lpstr>
      <vt:lpstr>Wingdings</vt:lpstr>
      <vt:lpstr>Thème Office</vt:lpstr>
      <vt:lpstr>Répondre à une question de jugement critique  Français, langue d’enseignement  Chantal Cayer Laurent Demers</vt:lpstr>
      <vt:lpstr>Publicité Héma-Québec avec LDT</vt:lpstr>
      <vt:lpstr>Présentation PowerPoint</vt:lpstr>
      <vt:lpstr>Présentation PowerPoint</vt:lpstr>
      <vt:lpstr>Présentation PowerPoint</vt:lpstr>
      <vt:lpstr>Présentation PowerPoint</vt:lpstr>
      <vt:lpstr>Stratégie détaillée pour répondre à une question de jugement critique</vt:lpstr>
      <vt:lpstr>Modèle de réponse</vt:lpstr>
      <vt:lpstr>Analyse de la réponse (séquence justificative)</vt:lpstr>
    </vt:vector>
  </TitlesOfParts>
  <Company>CSMV</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LAURENT DEMERS</dc:creator>
  <cp:lastModifiedBy>LAURENT DEMERS</cp:lastModifiedBy>
  <cp:revision>81</cp:revision>
  <dcterms:created xsi:type="dcterms:W3CDTF">2020-02-10T19:37:47Z</dcterms:created>
  <dcterms:modified xsi:type="dcterms:W3CDTF">2021-05-13T18:46:19Z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0x010100436B027AAF572244A133772587050EF5</vt:lpwstr>
  </property>
  <property fmtid="{D5CDD505-2E9C-101B-9397-08002B2CF9AE}" pid="3" name="CreativeCommonsLicenseID">
    <vt:lpwstr>standard&amp;commercial=n&amp;derivatives=sa&amp;jurisdiction=</vt:lpwstr>
  </property>
  <property fmtid="{D5CDD505-2E9C-101B-9397-08002B2CF9AE}" pid="4" name="CreativeCommonsLicenseURL">
    <vt:lpwstr>http://creativecommons.org/licenses/by-nc-sa/4.0/</vt:lpwstr>
  </property>
  <property fmtid="{D5CDD505-2E9C-101B-9397-08002B2CF9AE}" pid="5" name="CreativeCommonsLicenseXml">
    <vt:lpwstr>&lt;?xml version="1.0" encoding="utf-8"?&gt;&lt;result&gt;&lt;license-uri&gt;http://creativecommons.org/licenses/by-nc-sa/4.0/&lt;/license-uri&gt;&lt;license-name&gt;Attribution-NonCommercial-ShareAlike 4.0 International&lt;/license-name&gt;&lt;deprecated&gt;false&lt;/deprecated&gt;&lt;rdf&gt;&lt;rdf:RDF xmlns=</vt:lpwstr>
  </property>
</Properties>
</file>

<file path=docProps/thumbnail.jpeg>
</file>